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46" r:id="rId5"/>
    <p:sldMasterId id="2147483734" r:id="rId6"/>
    <p:sldMasterId id="2147483722" r:id="rId7"/>
    <p:sldMasterId id="2147483710" r:id="rId8"/>
    <p:sldMasterId id="2147483698" r:id="rId9"/>
    <p:sldMasterId id="2147483685" r:id="rId10"/>
    <p:sldMasterId id="2147483673" r:id="rId11"/>
    <p:sldMasterId id="2147483661" r:id="rId12"/>
  </p:sldMasterIdLst>
  <p:notesMasterIdLst>
    <p:notesMasterId r:id="rId25"/>
  </p:notesMasterIdLst>
  <p:handoutMasterIdLst>
    <p:handoutMasterId r:id="rId26"/>
  </p:handoutMasterIdLst>
  <p:sldIdLst>
    <p:sldId id="267" r:id="rId13"/>
    <p:sldId id="272" r:id="rId14"/>
    <p:sldId id="271" r:id="rId15"/>
    <p:sldId id="273" r:id="rId16"/>
    <p:sldId id="276" r:id="rId17"/>
    <p:sldId id="274" r:id="rId18"/>
    <p:sldId id="277" r:id="rId19"/>
    <p:sldId id="279" r:id="rId20"/>
    <p:sldId id="280" r:id="rId21"/>
    <p:sldId id="275" r:id="rId22"/>
    <p:sldId id="281" r:id="rId23"/>
    <p:sldId id="282" r:id="rId24"/>
  </p:sldIdLst>
  <p:sldSz cx="9145588" cy="51435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160" userDrawn="1">
          <p15:clr>
            <a:srgbClr val="A4A3A4"/>
          </p15:clr>
        </p15:guide>
        <p15:guide id="3" orient="horz" pos="1643" userDrawn="1">
          <p15:clr>
            <a:srgbClr val="A4A3A4"/>
          </p15:clr>
        </p15:guide>
        <p15:guide id="4" pos="2881">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4C91"/>
    <a:srgbClr val="233845"/>
    <a:srgbClr val="2DBDB6"/>
    <a:srgbClr val="88C540"/>
    <a:srgbClr val="884B91"/>
    <a:srgbClr val="1A3441"/>
    <a:srgbClr val="394147"/>
    <a:srgbClr val="F8F8F8"/>
    <a:srgbClr val="58B2E5"/>
    <a:srgbClr val="7B82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18" autoAdjust="0"/>
    <p:restoredTop sz="78823" autoAdjust="0"/>
  </p:normalViewPr>
  <p:slideViewPr>
    <p:cSldViewPr snapToGrid="0">
      <p:cViewPr varScale="1">
        <p:scale>
          <a:sx n="133" d="100"/>
          <a:sy n="133" d="100"/>
        </p:scale>
        <p:origin x="126" y="192"/>
      </p:cViewPr>
      <p:guideLst>
        <p:guide orient="horz" pos="2160"/>
        <p:guide pos="2160"/>
        <p:guide orient="horz" pos="1643"/>
        <p:guide pos="288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4086" y="108"/>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Dyer" userId="56cb0258-14d8-4885-a1b2-a7db7e7278db" providerId="ADAL" clId="{68AE0A95-9F32-447A-9D18-28A6E17FF7D9}"/>
    <pc:docChg chg="custSel modSld">
      <pc:chgData name="Stephen Dyer" userId="56cb0258-14d8-4885-a1b2-a7db7e7278db" providerId="ADAL" clId="{68AE0A95-9F32-447A-9D18-28A6E17FF7D9}" dt="2023-09-11T19:28:11.014" v="21" actId="115"/>
      <pc:docMkLst>
        <pc:docMk/>
      </pc:docMkLst>
      <pc:sldChg chg="modSp mod">
        <pc:chgData name="Stephen Dyer" userId="56cb0258-14d8-4885-a1b2-a7db7e7278db" providerId="ADAL" clId="{68AE0A95-9F32-447A-9D18-28A6E17FF7D9}" dt="2023-09-11T19:28:11.014" v="21" actId="115"/>
        <pc:sldMkLst>
          <pc:docMk/>
          <pc:sldMk cId="1486845927" sldId="271"/>
        </pc:sldMkLst>
        <pc:spChg chg="mod">
          <ac:chgData name="Stephen Dyer" userId="56cb0258-14d8-4885-a1b2-a7db7e7278db" providerId="ADAL" clId="{68AE0A95-9F32-447A-9D18-28A6E17FF7D9}" dt="2023-09-11T19:28:11.014" v="21" actId="115"/>
          <ac:spMkLst>
            <pc:docMk/>
            <pc:sldMk cId="1486845927" sldId="271"/>
            <ac:spMk id="2" creationId="{42FFA2A5-144F-C1AF-8EB9-0CF2031ACF42}"/>
          </ac:spMkLst>
        </pc:spChg>
      </pc:sldChg>
      <pc:sldChg chg="modSp mod">
        <pc:chgData name="Stephen Dyer" userId="56cb0258-14d8-4885-a1b2-a7db7e7278db" providerId="ADAL" clId="{68AE0A95-9F32-447A-9D18-28A6E17FF7D9}" dt="2023-09-11T19:27:39.437" v="19" actId="20577"/>
        <pc:sldMkLst>
          <pc:docMk/>
          <pc:sldMk cId="2798719246" sldId="273"/>
        </pc:sldMkLst>
        <pc:spChg chg="mod">
          <ac:chgData name="Stephen Dyer" userId="56cb0258-14d8-4885-a1b2-a7db7e7278db" providerId="ADAL" clId="{68AE0A95-9F32-447A-9D18-28A6E17FF7D9}" dt="2023-09-11T19:27:39.437" v="19" actId="20577"/>
          <ac:spMkLst>
            <pc:docMk/>
            <pc:sldMk cId="2798719246" sldId="273"/>
            <ac:spMk id="2" creationId="{291D2476-8811-7468-7D56-1F6584D51C78}"/>
          </ac:spMkLst>
        </pc:spChg>
      </pc:sldChg>
      <pc:sldChg chg="modSp mod">
        <pc:chgData name="Stephen Dyer" userId="56cb0258-14d8-4885-a1b2-a7db7e7278db" providerId="ADAL" clId="{68AE0A95-9F32-447A-9D18-28A6E17FF7D9}" dt="2023-09-11T19:27:58.026" v="20"/>
        <pc:sldMkLst>
          <pc:docMk/>
          <pc:sldMk cId="2370442900" sldId="276"/>
        </pc:sldMkLst>
        <pc:spChg chg="mod">
          <ac:chgData name="Stephen Dyer" userId="56cb0258-14d8-4885-a1b2-a7db7e7278db" providerId="ADAL" clId="{68AE0A95-9F32-447A-9D18-28A6E17FF7D9}" dt="2023-09-11T19:27:58.026" v="20"/>
          <ac:spMkLst>
            <pc:docMk/>
            <pc:sldMk cId="2370442900" sldId="276"/>
            <ac:spMk id="2" creationId="{291D2476-8811-7468-7D56-1F6584D51C7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1353E01E-0EA8-45EE-A761-8E47ACA1690E}" type="datetimeFigureOut">
              <a:rPr lang="en-GB" smtClean="0"/>
              <a:t>11/09/2023</a:t>
            </a:fld>
            <a:endParaRPr lang="en-GB" dirty="0"/>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B98767C4-81BA-4DD3-9742-4C15775B76D2}" type="slidenum">
              <a:rPr lang="en-GB" smtClean="0"/>
              <a:t>‹#›</a:t>
            </a:fld>
            <a:endParaRPr lang="en-GB" dirty="0"/>
          </a:p>
        </p:txBody>
      </p:sp>
    </p:spTree>
    <p:extLst>
      <p:ext uri="{BB962C8B-B14F-4D97-AF65-F5344CB8AC3E}">
        <p14:creationId xmlns:p14="http://schemas.microsoft.com/office/powerpoint/2010/main" val="2945501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6BAC83B3-E892-4EA8-BAD1-9B43DB368996}" type="datetimeFigureOut">
              <a:rPr lang="en-GB" smtClean="0"/>
              <a:pPr/>
              <a:t>11/09/2023</a:t>
            </a:fld>
            <a:endParaRPr lang="en-GB" dirty="0"/>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461F5745-C178-4DBE-A3C6-9E9F1BF7849E}" type="slidenum">
              <a:rPr lang="en-GB" smtClean="0"/>
              <a:pPr/>
              <a:t>‹#›</a:t>
            </a:fld>
            <a:endParaRPr lang="en-GB" dirty="0"/>
          </a:p>
        </p:txBody>
      </p:sp>
    </p:spTree>
    <p:extLst>
      <p:ext uri="{BB962C8B-B14F-4D97-AF65-F5344CB8AC3E}">
        <p14:creationId xmlns:p14="http://schemas.microsoft.com/office/powerpoint/2010/main" val="1853813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1F5745-C178-4DBE-A3C6-9E9F1BF7849E}" type="slidenum">
              <a:rPr lang="en-GB" smtClean="0"/>
              <a:pPr/>
              <a:t>1</a:t>
            </a:fld>
            <a:endParaRPr lang="en-GB" dirty="0"/>
          </a:p>
        </p:txBody>
      </p:sp>
    </p:spTree>
    <p:extLst>
      <p:ext uri="{BB962C8B-B14F-4D97-AF65-F5344CB8AC3E}">
        <p14:creationId xmlns:p14="http://schemas.microsoft.com/office/powerpoint/2010/main" val="691864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teal">
    <p:spTree>
      <p:nvGrpSpPr>
        <p:cNvPr id="1" name=""/>
        <p:cNvGrpSpPr/>
        <p:nvPr/>
      </p:nvGrpSpPr>
      <p:grpSpPr>
        <a:xfrm>
          <a:off x="0" y="0"/>
          <a:ext cx="0" cy="0"/>
          <a:chOff x="0" y="0"/>
          <a:chExt cx="0" cy="0"/>
        </a:xfrm>
      </p:grpSpPr>
      <p:pic>
        <p:nvPicPr>
          <p:cNvPr id="2" name="Picture 4" descr="Maine Department of Environmental Protection | U.S. Geological Survey">
            <a:extLst>
              <a:ext uri="{FF2B5EF4-FFF2-40B4-BE49-F238E27FC236}">
                <a16:creationId xmlns:a16="http://schemas.microsoft.com/office/drawing/2014/main" id="{81D05B54-1FE8-4340-ABBA-7E40DDC1F779}"/>
              </a:ext>
            </a:extLst>
          </p:cNvPr>
          <p:cNvPicPr>
            <a:picLocks noChangeAspect="1" noChangeArrowheads="1"/>
          </p:cNvPicPr>
          <p:nvPr userDrawn="1"/>
        </p:nvPicPr>
        <p:blipFill>
          <a:blip r:embed="rId2" cstate="print">
            <a:alphaModFix amt="25000"/>
            <a:extLst>
              <a:ext uri="{28A0092B-C50C-407E-A947-70E740481C1C}">
                <a14:useLocalDpi xmlns:a14="http://schemas.microsoft.com/office/drawing/2010/main" val="0"/>
              </a:ext>
            </a:extLst>
          </a:blip>
          <a:srcRect/>
          <a:stretch>
            <a:fillRect/>
          </a:stretch>
        </p:blipFill>
        <p:spPr bwMode="auto">
          <a:xfrm>
            <a:off x="8019168" y="139778"/>
            <a:ext cx="887838" cy="8918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PA logo for header">
            <a:extLst>
              <a:ext uri="{FF2B5EF4-FFF2-40B4-BE49-F238E27FC236}">
                <a16:creationId xmlns:a16="http://schemas.microsoft.com/office/drawing/2014/main" id="{334140FA-9EE5-6ACC-3753-255BE56B1622}"/>
              </a:ext>
            </a:extLst>
          </p:cNvPr>
          <p:cNvPicPr>
            <a:picLocks noChangeAspect="1" noChangeArrowheads="1"/>
          </p:cNvPicPr>
          <p:nvPr userDrawn="1"/>
        </p:nvPicPr>
        <p:blipFill>
          <a:blip r:embed="rId3" cstate="print">
            <a:alphaModFix amt="35000"/>
            <a:extLst>
              <a:ext uri="{28A0092B-C50C-407E-A947-70E740481C1C}">
                <a14:useLocalDpi xmlns:a14="http://schemas.microsoft.com/office/drawing/2010/main" val="0"/>
              </a:ext>
            </a:extLst>
          </a:blip>
          <a:srcRect/>
          <a:stretch>
            <a:fillRect/>
          </a:stretch>
        </p:blipFill>
        <p:spPr bwMode="auto">
          <a:xfrm>
            <a:off x="6333564" y="356673"/>
            <a:ext cx="1480297" cy="45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07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BE5AD0-CD15-344A-61F2-B539AA3FB22B}"/>
              </a:ext>
            </a:extLst>
          </p:cNvPr>
          <p:cNvSpPr>
            <a:spLocks noGrp="1"/>
          </p:cNvSpPr>
          <p:nvPr>
            <p:ph type="dt" sz="half" idx="10"/>
          </p:nvPr>
        </p:nvSpPr>
        <p:spPr/>
        <p:txBody>
          <a:bodyPr/>
          <a:lstStyle/>
          <a:p>
            <a:fld id="{BDE4AE7C-EF4D-4C5A-A5F5-D5EC9E6F8CAA}" type="datetimeFigureOut">
              <a:rPr lang="en-US" smtClean="0"/>
              <a:t>9/11/2023</a:t>
            </a:fld>
            <a:endParaRPr lang="en-US" dirty="0"/>
          </a:p>
        </p:txBody>
      </p:sp>
      <p:sp>
        <p:nvSpPr>
          <p:cNvPr id="3" name="Footer Placeholder 2">
            <a:extLst>
              <a:ext uri="{FF2B5EF4-FFF2-40B4-BE49-F238E27FC236}">
                <a16:creationId xmlns:a16="http://schemas.microsoft.com/office/drawing/2014/main" id="{B2D24A6E-DB5B-EE6E-2C12-3AAFF3C7786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483798B-3C50-D5F6-623C-C984C66AF352}"/>
              </a:ext>
            </a:extLst>
          </p:cNvPr>
          <p:cNvSpPr>
            <a:spLocks noGrp="1"/>
          </p:cNvSpPr>
          <p:nvPr>
            <p:ph type="sldNum" sz="quarter" idx="12"/>
          </p:nvPr>
        </p:nvSpPr>
        <p:spPr/>
        <p:txBody>
          <a:bodyPr/>
          <a:lstStyle/>
          <a:p>
            <a:fld id="{7FDF6054-7BE8-44CE-BCA5-B7A203D220D5}" type="slidenum">
              <a:rPr lang="en-US" smtClean="0"/>
              <a:t>‹#›</a:t>
            </a:fld>
            <a:endParaRPr lang="en-US" dirty="0"/>
          </a:p>
        </p:txBody>
      </p:sp>
    </p:spTree>
    <p:extLst>
      <p:ext uri="{BB962C8B-B14F-4D97-AF65-F5344CB8AC3E}">
        <p14:creationId xmlns:p14="http://schemas.microsoft.com/office/powerpoint/2010/main" val="1390084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B8E2-18F9-5026-17A2-64BE8F38D4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DFE3DD-2621-5F63-253F-42D0A50788AE}"/>
              </a:ext>
            </a:extLst>
          </p:cNvPr>
          <p:cNvSpPr>
            <a:spLocks noGrp="1"/>
          </p:cNvSpPr>
          <p:nvPr>
            <p:ph idx="1"/>
          </p:nvPr>
        </p:nvSpPr>
        <p:spPr>
          <a:xfrm>
            <a:off x="3887788" y="741363"/>
            <a:ext cx="4630737"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CF93E8-B726-4D28-9E84-2282ADCEF17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297096-E6E7-103D-8C91-CA92F596A19B}"/>
              </a:ext>
            </a:extLst>
          </p:cNvPr>
          <p:cNvSpPr>
            <a:spLocks noGrp="1"/>
          </p:cNvSpPr>
          <p:nvPr>
            <p:ph type="dt" sz="half" idx="10"/>
          </p:nvPr>
        </p:nvSpPr>
        <p:spPr/>
        <p:txBody>
          <a:bodyPr/>
          <a:lstStyle/>
          <a:p>
            <a:fld id="{BDE4AE7C-EF4D-4C5A-A5F5-D5EC9E6F8CAA}" type="datetimeFigureOut">
              <a:rPr lang="en-US" smtClean="0"/>
              <a:t>9/11/2023</a:t>
            </a:fld>
            <a:endParaRPr lang="en-US" dirty="0"/>
          </a:p>
        </p:txBody>
      </p:sp>
      <p:sp>
        <p:nvSpPr>
          <p:cNvPr id="6" name="Footer Placeholder 5">
            <a:extLst>
              <a:ext uri="{FF2B5EF4-FFF2-40B4-BE49-F238E27FC236}">
                <a16:creationId xmlns:a16="http://schemas.microsoft.com/office/drawing/2014/main" id="{CDB3210C-37DC-1B3C-0280-4C2129C30F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B1413C-F96D-A0BA-9FEF-7C782F9A4EF6}"/>
              </a:ext>
            </a:extLst>
          </p:cNvPr>
          <p:cNvSpPr>
            <a:spLocks noGrp="1"/>
          </p:cNvSpPr>
          <p:nvPr>
            <p:ph type="sldNum" sz="quarter" idx="12"/>
          </p:nvPr>
        </p:nvSpPr>
        <p:spPr/>
        <p:txBody>
          <a:bodyPr/>
          <a:lstStyle/>
          <a:p>
            <a:fld id="{7FDF6054-7BE8-44CE-BCA5-B7A203D220D5}" type="slidenum">
              <a:rPr lang="en-US" smtClean="0"/>
              <a:t>‹#›</a:t>
            </a:fld>
            <a:endParaRPr lang="en-US" dirty="0"/>
          </a:p>
        </p:txBody>
      </p:sp>
    </p:spTree>
    <p:extLst>
      <p:ext uri="{BB962C8B-B14F-4D97-AF65-F5344CB8AC3E}">
        <p14:creationId xmlns:p14="http://schemas.microsoft.com/office/powerpoint/2010/main" val="118264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BB7A-B860-F74E-60ED-915949441B2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489296-ECA0-6A16-A1A7-1B5910661E1F}"/>
              </a:ext>
            </a:extLst>
          </p:cNvPr>
          <p:cNvSpPr>
            <a:spLocks noGrp="1"/>
          </p:cNvSpPr>
          <p:nvPr>
            <p:ph type="pic" idx="1"/>
          </p:nvPr>
        </p:nvSpPr>
        <p:spPr>
          <a:xfrm>
            <a:off x="3887788" y="741363"/>
            <a:ext cx="4630737"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45141CD-3BDD-2201-B5F0-E4A3B512B496}"/>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DC1325-047D-D2E7-C719-097176705F7D}"/>
              </a:ext>
            </a:extLst>
          </p:cNvPr>
          <p:cNvSpPr>
            <a:spLocks noGrp="1"/>
          </p:cNvSpPr>
          <p:nvPr>
            <p:ph type="dt" sz="half" idx="10"/>
          </p:nvPr>
        </p:nvSpPr>
        <p:spPr/>
        <p:txBody>
          <a:bodyPr/>
          <a:lstStyle/>
          <a:p>
            <a:fld id="{BDE4AE7C-EF4D-4C5A-A5F5-D5EC9E6F8CAA}" type="datetimeFigureOut">
              <a:rPr lang="en-US" smtClean="0"/>
              <a:t>9/11/2023</a:t>
            </a:fld>
            <a:endParaRPr lang="en-US" dirty="0"/>
          </a:p>
        </p:txBody>
      </p:sp>
      <p:sp>
        <p:nvSpPr>
          <p:cNvPr id="6" name="Footer Placeholder 5">
            <a:extLst>
              <a:ext uri="{FF2B5EF4-FFF2-40B4-BE49-F238E27FC236}">
                <a16:creationId xmlns:a16="http://schemas.microsoft.com/office/drawing/2014/main" id="{A60F21D5-3FED-799D-D615-C3418EF017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FDF8E7-FCE1-99A5-DE6F-1B4130B3A95A}"/>
              </a:ext>
            </a:extLst>
          </p:cNvPr>
          <p:cNvSpPr>
            <a:spLocks noGrp="1"/>
          </p:cNvSpPr>
          <p:nvPr>
            <p:ph type="sldNum" sz="quarter" idx="12"/>
          </p:nvPr>
        </p:nvSpPr>
        <p:spPr/>
        <p:txBody>
          <a:bodyPr/>
          <a:lstStyle/>
          <a:p>
            <a:fld id="{7FDF6054-7BE8-44CE-BCA5-B7A203D220D5}" type="slidenum">
              <a:rPr lang="en-US" smtClean="0"/>
              <a:t>‹#›</a:t>
            </a:fld>
            <a:endParaRPr lang="en-US" dirty="0"/>
          </a:p>
        </p:txBody>
      </p:sp>
    </p:spTree>
    <p:extLst>
      <p:ext uri="{BB962C8B-B14F-4D97-AF65-F5344CB8AC3E}">
        <p14:creationId xmlns:p14="http://schemas.microsoft.com/office/powerpoint/2010/main" val="920582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8A0-5295-0A03-FB75-33ED0C906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2CA7BD-FFD6-F39F-80AA-B331AF3F40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69CA9-AE21-073A-5315-3E4617052D3C}"/>
              </a:ext>
            </a:extLst>
          </p:cNvPr>
          <p:cNvSpPr>
            <a:spLocks noGrp="1"/>
          </p:cNvSpPr>
          <p:nvPr>
            <p:ph type="dt" sz="half" idx="10"/>
          </p:nvPr>
        </p:nvSpPr>
        <p:spPr/>
        <p:txBody>
          <a:bodyPr/>
          <a:lstStyle/>
          <a:p>
            <a:fld id="{BDE4AE7C-EF4D-4C5A-A5F5-D5EC9E6F8CAA}" type="datetimeFigureOut">
              <a:rPr lang="en-US" smtClean="0"/>
              <a:t>9/11/2023</a:t>
            </a:fld>
            <a:endParaRPr lang="en-US" dirty="0"/>
          </a:p>
        </p:txBody>
      </p:sp>
      <p:sp>
        <p:nvSpPr>
          <p:cNvPr id="5" name="Footer Placeholder 4">
            <a:extLst>
              <a:ext uri="{FF2B5EF4-FFF2-40B4-BE49-F238E27FC236}">
                <a16:creationId xmlns:a16="http://schemas.microsoft.com/office/drawing/2014/main" id="{43FF8909-EEEE-AFA6-5410-1009276CA0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020999-7384-DBCA-3233-78E4E829B0DC}"/>
              </a:ext>
            </a:extLst>
          </p:cNvPr>
          <p:cNvSpPr>
            <a:spLocks noGrp="1"/>
          </p:cNvSpPr>
          <p:nvPr>
            <p:ph type="sldNum" sz="quarter" idx="12"/>
          </p:nvPr>
        </p:nvSpPr>
        <p:spPr/>
        <p:txBody>
          <a:bodyPr/>
          <a:lstStyle/>
          <a:p>
            <a:fld id="{7FDF6054-7BE8-44CE-BCA5-B7A203D220D5}" type="slidenum">
              <a:rPr lang="en-US" smtClean="0"/>
              <a:t>‹#›</a:t>
            </a:fld>
            <a:endParaRPr lang="en-US" dirty="0"/>
          </a:p>
        </p:txBody>
      </p:sp>
    </p:spTree>
    <p:extLst>
      <p:ext uri="{BB962C8B-B14F-4D97-AF65-F5344CB8AC3E}">
        <p14:creationId xmlns:p14="http://schemas.microsoft.com/office/powerpoint/2010/main" val="161889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4BFF59-4EFA-424D-F959-99CA2CBCDFE3}"/>
              </a:ext>
            </a:extLst>
          </p:cNvPr>
          <p:cNvSpPr>
            <a:spLocks noGrp="1"/>
          </p:cNvSpPr>
          <p:nvPr>
            <p:ph type="title" orient="vert"/>
          </p:nvPr>
        </p:nvSpPr>
        <p:spPr>
          <a:xfrm>
            <a:off x="6545263"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C15DFE-E3AC-CAF8-ADE7-CEAA7DF310C9}"/>
              </a:ext>
            </a:extLst>
          </p:cNvPr>
          <p:cNvSpPr>
            <a:spLocks noGrp="1"/>
          </p:cNvSpPr>
          <p:nvPr>
            <p:ph type="body" orient="vert" idx="1"/>
          </p:nvPr>
        </p:nvSpPr>
        <p:spPr>
          <a:xfrm>
            <a:off x="628650" y="274638"/>
            <a:ext cx="5764213"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9C55DD-69CD-DA02-B110-367E34AD9D5F}"/>
              </a:ext>
            </a:extLst>
          </p:cNvPr>
          <p:cNvSpPr>
            <a:spLocks noGrp="1"/>
          </p:cNvSpPr>
          <p:nvPr>
            <p:ph type="dt" sz="half" idx="10"/>
          </p:nvPr>
        </p:nvSpPr>
        <p:spPr/>
        <p:txBody>
          <a:bodyPr/>
          <a:lstStyle/>
          <a:p>
            <a:fld id="{BDE4AE7C-EF4D-4C5A-A5F5-D5EC9E6F8CAA}" type="datetimeFigureOut">
              <a:rPr lang="en-US" smtClean="0"/>
              <a:t>9/11/2023</a:t>
            </a:fld>
            <a:endParaRPr lang="en-US" dirty="0"/>
          </a:p>
        </p:txBody>
      </p:sp>
      <p:sp>
        <p:nvSpPr>
          <p:cNvPr id="5" name="Footer Placeholder 4">
            <a:extLst>
              <a:ext uri="{FF2B5EF4-FFF2-40B4-BE49-F238E27FC236}">
                <a16:creationId xmlns:a16="http://schemas.microsoft.com/office/drawing/2014/main" id="{DC8597F1-8B11-94B3-E022-5B5EC8D326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ACD27D-B8CD-0009-5235-FA742F0896B8}"/>
              </a:ext>
            </a:extLst>
          </p:cNvPr>
          <p:cNvSpPr>
            <a:spLocks noGrp="1"/>
          </p:cNvSpPr>
          <p:nvPr>
            <p:ph type="sldNum" sz="quarter" idx="12"/>
          </p:nvPr>
        </p:nvSpPr>
        <p:spPr/>
        <p:txBody>
          <a:bodyPr/>
          <a:lstStyle/>
          <a:p>
            <a:fld id="{7FDF6054-7BE8-44CE-BCA5-B7A203D220D5}" type="slidenum">
              <a:rPr lang="en-US" smtClean="0"/>
              <a:t>‹#›</a:t>
            </a:fld>
            <a:endParaRPr lang="en-US" dirty="0"/>
          </a:p>
        </p:txBody>
      </p:sp>
    </p:spTree>
    <p:extLst>
      <p:ext uri="{BB962C8B-B14F-4D97-AF65-F5344CB8AC3E}">
        <p14:creationId xmlns:p14="http://schemas.microsoft.com/office/powerpoint/2010/main" val="121445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5B20B-EA84-76AA-8DD0-7CC270D862CB}"/>
              </a:ext>
            </a:extLst>
          </p:cNvPr>
          <p:cNvSpPr>
            <a:spLocks noGrp="1"/>
          </p:cNvSpPr>
          <p:nvPr>
            <p:ph type="ctrTitle"/>
          </p:nvPr>
        </p:nvSpPr>
        <p:spPr>
          <a:xfrm>
            <a:off x="1143000" y="841375"/>
            <a:ext cx="6859588"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7567DE-138E-659E-2859-BED5185BA469}"/>
              </a:ext>
            </a:extLst>
          </p:cNvPr>
          <p:cNvSpPr>
            <a:spLocks noGrp="1"/>
          </p:cNvSpPr>
          <p:nvPr>
            <p:ph type="subTitle" idx="1"/>
          </p:nvPr>
        </p:nvSpPr>
        <p:spPr>
          <a:xfrm>
            <a:off x="1143000" y="2701925"/>
            <a:ext cx="6859588"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AD214D-0960-F9A4-25ED-122F7E1A2F19}"/>
              </a:ext>
            </a:extLst>
          </p:cNvPr>
          <p:cNvSpPr>
            <a:spLocks noGrp="1"/>
          </p:cNvSpPr>
          <p:nvPr>
            <p:ph type="dt" sz="half" idx="10"/>
          </p:nvPr>
        </p:nvSpPr>
        <p:spPr/>
        <p:txBody>
          <a:bodyPr/>
          <a:lstStyle/>
          <a:p>
            <a:fld id="{B2F59540-A31D-45F1-B0F0-B85A30C5714E}" type="datetimeFigureOut">
              <a:rPr lang="en-US" smtClean="0"/>
              <a:t>9/11/2023</a:t>
            </a:fld>
            <a:endParaRPr lang="en-US" dirty="0"/>
          </a:p>
        </p:txBody>
      </p:sp>
      <p:sp>
        <p:nvSpPr>
          <p:cNvPr id="5" name="Footer Placeholder 4">
            <a:extLst>
              <a:ext uri="{FF2B5EF4-FFF2-40B4-BE49-F238E27FC236}">
                <a16:creationId xmlns:a16="http://schemas.microsoft.com/office/drawing/2014/main" id="{D06E4960-D757-D9CA-1E4B-55F6927B6E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FDA618-5932-C191-C4E2-21FC069104EF}"/>
              </a:ext>
            </a:extLst>
          </p:cNvPr>
          <p:cNvSpPr>
            <a:spLocks noGrp="1"/>
          </p:cNvSpPr>
          <p:nvPr>
            <p:ph type="sldNum" sz="quarter" idx="12"/>
          </p:nvPr>
        </p:nvSpPr>
        <p:spPr/>
        <p:txBody>
          <a:bodyPr/>
          <a:lstStyle/>
          <a:p>
            <a:fld id="{E17501D1-5140-4535-BB1D-4CC3DCE5620D}" type="slidenum">
              <a:rPr lang="en-US" smtClean="0"/>
              <a:t>‹#›</a:t>
            </a:fld>
            <a:endParaRPr lang="en-US" dirty="0"/>
          </a:p>
        </p:txBody>
      </p:sp>
    </p:spTree>
    <p:extLst>
      <p:ext uri="{BB962C8B-B14F-4D97-AF65-F5344CB8AC3E}">
        <p14:creationId xmlns:p14="http://schemas.microsoft.com/office/powerpoint/2010/main" val="3271623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3D19-A6B7-7C40-227A-02607B4714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D0E179-1EB7-4ACE-31CD-0B72A00469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88E7CA-7D70-D8A0-2F91-C3707B840D5C}"/>
              </a:ext>
            </a:extLst>
          </p:cNvPr>
          <p:cNvSpPr>
            <a:spLocks noGrp="1"/>
          </p:cNvSpPr>
          <p:nvPr>
            <p:ph type="dt" sz="half" idx="10"/>
          </p:nvPr>
        </p:nvSpPr>
        <p:spPr/>
        <p:txBody>
          <a:bodyPr/>
          <a:lstStyle/>
          <a:p>
            <a:fld id="{B2F59540-A31D-45F1-B0F0-B85A30C5714E}" type="datetimeFigureOut">
              <a:rPr lang="en-US" smtClean="0"/>
              <a:t>9/11/2023</a:t>
            </a:fld>
            <a:endParaRPr lang="en-US" dirty="0"/>
          </a:p>
        </p:txBody>
      </p:sp>
      <p:sp>
        <p:nvSpPr>
          <p:cNvPr id="5" name="Footer Placeholder 4">
            <a:extLst>
              <a:ext uri="{FF2B5EF4-FFF2-40B4-BE49-F238E27FC236}">
                <a16:creationId xmlns:a16="http://schemas.microsoft.com/office/drawing/2014/main" id="{22BFB528-4AFE-4EDE-F64C-452302A849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3F1B28-82CF-BCAB-4C63-6C7FEC9B7116}"/>
              </a:ext>
            </a:extLst>
          </p:cNvPr>
          <p:cNvSpPr>
            <a:spLocks noGrp="1"/>
          </p:cNvSpPr>
          <p:nvPr>
            <p:ph type="sldNum" sz="quarter" idx="12"/>
          </p:nvPr>
        </p:nvSpPr>
        <p:spPr/>
        <p:txBody>
          <a:bodyPr/>
          <a:lstStyle/>
          <a:p>
            <a:fld id="{E17501D1-5140-4535-BB1D-4CC3DCE5620D}" type="slidenum">
              <a:rPr lang="en-US" smtClean="0"/>
              <a:t>‹#›</a:t>
            </a:fld>
            <a:endParaRPr lang="en-US" dirty="0"/>
          </a:p>
        </p:txBody>
      </p:sp>
    </p:spTree>
    <p:extLst>
      <p:ext uri="{BB962C8B-B14F-4D97-AF65-F5344CB8AC3E}">
        <p14:creationId xmlns:p14="http://schemas.microsoft.com/office/powerpoint/2010/main" val="78804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C4A01-A64C-CB3D-1FF2-2EFA624A1EC3}"/>
              </a:ext>
            </a:extLst>
          </p:cNvPr>
          <p:cNvSpPr>
            <a:spLocks noGrp="1"/>
          </p:cNvSpPr>
          <p:nvPr>
            <p:ph type="title"/>
          </p:nvPr>
        </p:nvSpPr>
        <p:spPr>
          <a:xfrm>
            <a:off x="623888" y="1282700"/>
            <a:ext cx="7888287"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980107-A5CC-9043-38D0-FA5BFC8AB584}"/>
              </a:ext>
            </a:extLst>
          </p:cNvPr>
          <p:cNvSpPr>
            <a:spLocks noGrp="1"/>
          </p:cNvSpPr>
          <p:nvPr>
            <p:ph type="body" idx="1"/>
          </p:nvPr>
        </p:nvSpPr>
        <p:spPr>
          <a:xfrm>
            <a:off x="623888" y="3441700"/>
            <a:ext cx="7888287"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98E0C-FAD1-CAAB-77FF-3972A1C0B0F7}"/>
              </a:ext>
            </a:extLst>
          </p:cNvPr>
          <p:cNvSpPr>
            <a:spLocks noGrp="1"/>
          </p:cNvSpPr>
          <p:nvPr>
            <p:ph type="dt" sz="half" idx="10"/>
          </p:nvPr>
        </p:nvSpPr>
        <p:spPr/>
        <p:txBody>
          <a:bodyPr/>
          <a:lstStyle/>
          <a:p>
            <a:fld id="{B2F59540-A31D-45F1-B0F0-B85A30C5714E}" type="datetimeFigureOut">
              <a:rPr lang="en-US" smtClean="0"/>
              <a:t>9/11/2023</a:t>
            </a:fld>
            <a:endParaRPr lang="en-US" dirty="0"/>
          </a:p>
        </p:txBody>
      </p:sp>
      <p:sp>
        <p:nvSpPr>
          <p:cNvPr id="5" name="Footer Placeholder 4">
            <a:extLst>
              <a:ext uri="{FF2B5EF4-FFF2-40B4-BE49-F238E27FC236}">
                <a16:creationId xmlns:a16="http://schemas.microsoft.com/office/drawing/2014/main" id="{B2EC0EF0-17EE-CB80-9FE4-3E844D7606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61ADE1-2A85-0C94-0A79-580BAE4E6DC5}"/>
              </a:ext>
            </a:extLst>
          </p:cNvPr>
          <p:cNvSpPr>
            <a:spLocks noGrp="1"/>
          </p:cNvSpPr>
          <p:nvPr>
            <p:ph type="sldNum" sz="quarter" idx="12"/>
          </p:nvPr>
        </p:nvSpPr>
        <p:spPr/>
        <p:txBody>
          <a:bodyPr/>
          <a:lstStyle/>
          <a:p>
            <a:fld id="{E17501D1-5140-4535-BB1D-4CC3DCE5620D}" type="slidenum">
              <a:rPr lang="en-US" smtClean="0"/>
              <a:t>‹#›</a:t>
            </a:fld>
            <a:endParaRPr lang="en-US" dirty="0"/>
          </a:p>
        </p:txBody>
      </p:sp>
    </p:spTree>
    <p:extLst>
      <p:ext uri="{BB962C8B-B14F-4D97-AF65-F5344CB8AC3E}">
        <p14:creationId xmlns:p14="http://schemas.microsoft.com/office/powerpoint/2010/main" val="3274149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1F32F-AB25-C522-3237-45C0ED6FC1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DD9E09-0DD2-0D81-2D2F-C41AB7B9DA45}"/>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568F6B-E6D4-0052-17A1-C45CD2170B93}"/>
              </a:ext>
            </a:extLst>
          </p:cNvPr>
          <p:cNvSpPr>
            <a:spLocks noGrp="1"/>
          </p:cNvSpPr>
          <p:nvPr>
            <p:ph sz="half" idx="2"/>
          </p:nvPr>
        </p:nvSpPr>
        <p:spPr>
          <a:xfrm>
            <a:off x="4648200" y="1370013"/>
            <a:ext cx="3868738"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9485CD-E28F-BB72-EC0C-44449A786DAB}"/>
              </a:ext>
            </a:extLst>
          </p:cNvPr>
          <p:cNvSpPr>
            <a:spLocks noGrp="1"/>
          </p:cNvSpPr>
          <p:nvPr>
            <p:ph type="dt" sz="half" idx="10"/>
          </p:nvPr>
        </p:nvSpPr>
        <p:spPr/>
        <p:txBody>
          <a:bodyPr/>
          <a:lstStyle/>
          <a:p>
            <a:fld id="{B2F59540-A31D-45F1-B0F0-B85A30C5714E}" type="datetimeFigureOut">
              <a:rPr lang="en-US" smtClean="0"/>
              <a:t>9/11/2023</a:t>
            </a:fld>
            <a:endParaRPr lang="en-US" dirty="0"/>
          </a:p>
        </p:txBody>
      </p:sp>
      <p:sp>
        <p:nvSpPr>
          <p:cNvPr id="6" name="Footer Placeholder 5">
            <a:extLst>
              <a:ext uri="{FF2B5EF4-FFF2-40B4-BE49-F238E27FC236}">
                <a16:creationId xmlns:a16="http://schemas.microsoft.com/office/drawing/2014/main" id="{E78C9208-6798-1786-660D-5D6F04C19D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3B842B-38CD-20C3-4BFA-0ADF14F62188}"/>
              </a:ext>
            </a:extLst>
          </p:cNvPr>
          <p:cNvSpPr>
            <a:spLocks noGrp="1"/>
          </p:cNvSpPr>
          <p:nvPr>
            <p:ph type="sldNum" sz="quarter" idx="12"/>
          </p:nvPr>
        </p:nvSpPr>
        <p:spPr/>
        <p:txBody>
          <a:bodyPr/>
          <a:lstStyle/>
          <a:p>
            <a:fld id="{E17501D1-5140-4535-BB1D-4CC3DCE5620D}" type="slidenum">
              <a:rPr lang="en-US" smtClean="0"/>
              <a:t>‹#›</a:t>
            </a:fld>
            <a:endParaRPr lang="en-US" dirty="0"/>
          </a:p>
        </p:txBody>
      </p:sp>
    </p:spTree>
    <p:extLst>
      <p:ext uri="{BB962C8B-B14F-4D97-AF65-F5344CB8AC3E}">
        <p14:creationId xmlns:p14="http://schemas.microsoft.com/office/powerpoint/2010/main" val="3488888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92DC3-DD1C-78FE-6299-F3C015EB5496}"/>
              </a:ext>
            </a:extLst>
          </p:cNvPr>
          <p:cNvSpPr>
            <a:spLocks noGrp="1"/>
          </p:cNvSpPr>
          <p:nvPr>
            <p:ph type="title"/>
          </p:nvPr>
        </p:nvSpPr>
        <p:spPr>
          <a:xfrm>
            <a:off x="630238" y="274638"/>
            <a:ext cx="7888287"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CEB821-DDCA-CC18-FEE7-4EB1F47252D9}"/>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2E045D-64D1-7EE3-64A5-3810EB0EB121}"/>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888B66-01B8-A9F3-DC6E-D2D0202BBF27}"/>
              </a:ext>
            </a:extLst>
          </p:cNvPr>
          <p:cNvSpPr>
            <a:spLocks noGrp="1"/>
          </p:cNvSpPr>
          <p:nvPr>
            <p:ph type="body" sz="quarter" idx="3"/>
          </p:nvPr>
        </p:nvSpPr>
        <p:spPr>
          <a:xfrm>
            <a:off x="4630738" y="1260475"/>
            <a:ext cx="388778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F79DA4-8024-441A-137B-0025D5ECDC84}"/>
              </a:ext>
            </a:extLst>
          </p:cNvPr>
          <p:cNvSpPr>
            <a:spLocks noGrp="1"/>
          </p:cNvSpPr>
          <p:nvPr>
            <p:ph sz="quarter" idx="4"/>
          </p:nvPr>
        </p:nvSpPr>
        <p:spPr>
          <a:xfrm>
            <a:off x="4630738" y="1879600"/>
            <a:ext cx="388778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77F5A9-9ED7-681A-9658-4D5014E004D2}"/>
              </a:ext>
            </a:extLst>
          </p:cNvPr>
          <p:cNvSpPr>
            <a:spLocks noGrp="1"/>
          </p:cNvSpPr>
          <p:nvPr>
            <p:ph type="dt" sz="half" idx="10"/>
          </p:nvPr>
        </p:nvSpPr>
        <p:spPr/>
        <p:txBody>
          <a:bodyPr/>
          <a:lstStyle/>
          <a:p>
            <a:fld id="{B2F59540-A31D-45F1-B0F0-B85A30C5714E}" type="datetimeFigureOut">
              <a:rPr lang="en-US" smtClean="0"/>
              <a:t>9/11/2023</a:t>
            </a:fld>
            <a:endParaRPr lang="en-US" dirty="0"/>
          </a:p>
        </p:txBody>
      </p:sp>
      <p:sp>
        <p:nvSpPr>
          <p:cNvPr id="8" name="Footer Placeholder 7">
            <a:extLst>
              <a:ext uri="{FF2B5EF4-FFF2-40B4-BE49-F238E27FC236}">
                <a16:creationId xmlns:a16="http://schemas.microsoft.com/office/drawing/2014/main" id="{839C9DDA-54E7-A05B-D5E6-06F6AEC76B1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9AE90C4-E21A-E5DE-A095-5C50B8D5087E}"/>
              </a:ext>
            </a:extLst>
          </p:cNvPr>
          <p:cNvSpPr>
            <a:spLocks noGrp="1"/>
          </p:cNvSpPr>
          <p:nvPr>
            <p:ph type="sldNum" sz="quarter" idx="12"/>
          </p:nvPr>
        </p:nvSpPr>
        <p:spPr/>
        <p:txBody>
          <a:bodyPr/>
          <a:lstStyle/>
          <a:p>
            <a:fld id="{E17501D1-5140-4535-BB1D-4CC3DCE5620D}" type="slidenum">
              <a:rPr lang="en-US" smtClean="0"/>
              <a:t>‹#›</a:t>
            </a:fld>
            <a:endParaRPr lang="en-US" dirty="0"/>
          </a:p>
        </p:txBody>
      </p:sp>
    </p:spTree>
    <p:extLst>
      <p:ext uri="{BB962C8B-B14F-4D97-AF65-F5344CB8AC3E}">
        <p14:creationId xmlns:p14="http://schemas.microsoft.com/office/powerpoint/2010/main" val="3461795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23DE-DAE7-C9AD-0B61-D8391120D93B}"/>
              </a:ext>
            </a:extLst>
          </p:cNvPr>
          <p:cNvSpPr>
            <a:spLocks noGrp="1"/>
          </p:cNvSpPr>
          <p:nvPr>
            <p:ph type="title"/>
          </p:nvPr>
        </p:nvSpPr>
        <p:spPr>
          <a:xfrm>
            <a:off x="628650" y="274638"/>
            <a:ext cx="7888288" cy="993775"/>
          </a:xfrm>
          <a:prstGeom prst="rect">
            <a:avLst/>
          </a:prstGeom>
        </p:spPr>
        <p:txBody>
          <a:bodyPr/>
          <a:lstStyle/>
          <a:p>
            <a:r>
              <a:rPr lang="en-US"/>
              <a:t>Click to edit Master title style</a:t>
            </a:r>
          </a:p>
        </p:txBody>
      </p:sp>
      <p:sp>
        <p:nvSpPr>
          <p:cNvPr id="3" name="Footer Placeholder 2">
            <a:extLst>
              <a:ext uri="{FF2B5EF4-FFF2-40B4-BE49-F238E27FC236}">
                <a16:creationId xmlns:a16="http://schemas.microsoft.com/office/drawing/2014/main" id="{FFB5FDAD-0536-A001-2C31-6F23753E4A57}"/>
              </a:ext>
            </a:extLst>
          </p:cNvPr>
          <p:cNvSpPr>
            <a:spLocks noGrp="1"/>
          </p:cNvSpPr>
          <p:nvPr>
            <p:ph type="ftr" sz="quarter" idx="10"/>
          </p:nvPr>
        </p:nvSpPr>
        <p:spPr/>
        <p:txBody>
          <a:bodyPr/>
          <a:lstStyle/>
          <a:p>
            <a:r>
              <a:rPr lang="en-GB" dirty="0"/>
              <a:t>CSV-TEM-100020</a:t>
            </a:r>
          </a:p>
        </p:txBody>
      </p:sp>
      <p:sp>
        <p:nvSpPr>
          <p:cNvPr id="4" name="Slide Number Placeholder 3">
            <a:extLst>
              <a:ext uri="{FF2B5EF4-FFF2-40B4-BE49-F238E27FC236}">
                <a16:creationId xmlns:a16="http://schemas.microsoft.com/office/drawing/2014/main" id="{474B2731-95DD-320D-9525-0CB6695C163A}"/>
              </a:ext>
            </a:extLst>
          </p:cNvPr>
          <p:cNvSpPr>
            <a:spLocks noGrp="1"/>
          </p:cNvSpPr>
          <p:nvPr>
            <p:ph type="sldNum" sz="quarter" idx="11"/>
          </p:nvPr>
        </p:nvSpPr>
        <p:spPr/>
        <p:txBody>
          <a:bodyPr/>
          <a:lstStyle/>
          <a:p>
            <a:fld id="{3B3120AC-0FB0-4B1F-9EA2-DF78B8AED3C7}" type="slidenum">
              <a:rPr lang="en-GB" smtClean="0"/>
              <a:pPr/>
              <a:t>‹#›</a:t>
            </a:fld>
            <a:endParaRPr lang="en-GB" dirty="0"/>
          </a:p>
        </p:txBody>
      </p:sp>
    </p:spTree>
    <p:extLst>
      <p:ext uri="{BB962C8B-B14F-4D97-AF65-F5344CB8AC3E}">
        <p14:creationId xmlns:p14="http://schemas.microsoft.com/office/powerpoint/2010/main" val="3896851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DB754-9F36-6950-11EC-4207759455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D93E6F-1F59-8044-9EAC-C84206EF2453}"/>
              </a:ext>
            </a:extLst>
          </p:cNvPr>
          <p:cNvSpPr>
            <a:spLocks noGrp="1"/>
          </p:cNvSpPr>
          <p:nvPr>
            <p:ph type="dt" sz="half" idx="10"/>
          </p:nvPr>
        </p:nvSpPr>
        <p:spPr/>
        <p:txBody>
          <a:bodyPr/>
          <a:lstStyle/>
          <a:p>
            <a:fld id="{B2F59540-A31D-45F1-B0F0-B85A30C5714E}" type="datetimeFigureOut">
              <a:rPr lang="en-US" smtClean="0"/>
              <a:t>9/11/2023</a:t>
            </a:fld>
            <a:endParaRPr lang="en-US" dirty="0"/>
          </a:p>
        </p:txBody>
      </p:sp>
      <p:sp>
        <p:nvSpPr>
          <p:cNvPr id="4" name="Footer Placeholder 3">
            <a:extLst>
              <a:ext uri="{FF2B5EF4-FFF2-40B4-BE49-F238E27FC236}">
                <a16:creationId xmlns:a16="http://schemas.microsoft.com/office/drawing/2014/main" id="{F4CC9E96-F3C6-5BE5-5FA3-F6DB1AC990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B8FD811-0E76-8ABD-33CD-BCFF685B3982}"/>
              </a:ext>
            </a:extLst>
          </p:cNvPr>
          <p:cNvSpPr>
            <a:spLocks noGrp="1"/>
          </p:cNvSpPr>
          <p:nvPr>
            <p:ph type="sldNum" sz="quarter" idx="12"/>
          </p:nvPr>
        </p:nvSpPr>
        <p:spPr/>
        <p:txBody>
          <a:bodyPr/>
          <a:lstStyle/>
          <a:p>
            <a:fld id="{E17501D1-5140-4535-BB1D-4CC3DCE5620D}" type="slidenum">
              <a:rPr lang="en-US" smtClean="0"/>
              <a:t>‹#›</a:t>
            </a:fld>
            <a:endParaRPr lang="en-US" dirty="0"/>
          </a:p>
        </p:txBody>
      </p:sp>
    </p:spTree>
    <p:extLst>
      <p:ext uri="{BB962C8B-B14F-4D97-AF65-F5344CB8AC3E}">
        <p14:creationId xmlns:p14="http://schemas.microsoft.com/office/powerpoint/2010/main" val="831413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42C92A-39D5-2E26-FC4C-B50A426FB86C}"/>
              </a:ext>
            </a:extLst>
          </p:cNvPr>
          <p:cNvSpPr>
            <a:spLocks noGrp="1"/>
          </p:cNvSpPr>
          <p:nvPr>
            <p:ph type="dt" sz="half" idx="10"/>
          </p:nvPr>
        </p:nvSpPr>
        <p:spPr/>
        <p:txBody>
          <a:bodyPr/>
          <a:lstStyle/>
          <a:p>
            <a:fld id="{B2F59540-A31D-45F1-B0F0-B85A30C5714E}" type="datetimeFigureOut">
              <a:rPr lang="en-US" smtClean="0"/>
              <a:t>9/11/2023</a:t>
            </a:fld>
            <a:endParaRPr lang="en-US" dirty="0"/>
          </a:p>
        </p:txBody>
      </p:sp>
      <p:sp>
        <p:nvSpPr>
          <p:cNvPr id="3" name="Footer Placeholder 2">
            <a:extLst>
              <a:ext uri="{FF2B5EF4-FFF2-40B4-BE49-F238E27FC236}">
                <a16:creationId xmlns:a16="http://schemas.microsoft.com/office/drawing/2014/main" id="{8B47E966-F19C-D696-28E6-C8B0D91D070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C7231CE-E588-9871-3331-AA447FFCBC4A}"/>
              </a:ext>
            </a:extLst>
          </p:cNvPr>
          <p:cNvSpPr>
            <a:spLocks noGrp="1"/>
          </p:cNvSpPr>
          <p:nvPr>
            <p:ph type="sldNum" sz="quarter" idx="12"/>
          </p:nvPr>
        </p:nvSpPr>
        <p:spPr/>
        <p:txBody>
          <a:bodyPr/>
          <a:lstStyle/>
          <a:p>
            <a:fld id="{E17501D1-5140-4535-BB1D-4CC3DCE5620D}" type="slidenum">
              <a:rPr lang="en-US" smtClean="0"/>
              <a:t>‹#›</a:t>
            </a:fld>
            <a:endParaRPr lang="en-US" dirty="0"/>
          </a:p>
        </p:txBody>
      </p:sp>
    </p:spTree>
    <p:extLst>
      <p:ext uri="{BB962C8B-B14F-4D97-AF65-F5344CB8AC3E}">
        <p14:creationId xmlns:p14="http://schemas.microsoft.com/office/powerpoint/2010/main" val="3415711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35414-111B-0218-64EE-F538B0C66AEA}"/>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715207-F585-704D-60A0-2F263AFFED62}"/>
              </a:ext>
            </a:extLst>
          </p:cNvPr>
          <p:cNvSpPr>
            <a:spLocks noGrp="1"/>
          </p:cNvSpPr>
          <p:nvPr>
            <p:ph idx="1"/>
          </p:nvPr>
        </p:nvSpPr>
        <p:spPr>
          <a:xfrm>
            <a:off x="3887788" y="741363"/>
            <a:ext cx="4630737"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856708-B7C2-C8C3-15AA-2320153D05A0}"/>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AE524D-AE32-C6B2-1172-226991EDED57}"/>
              </a:ext>
            </a:extLst>
          </p:cNvPr>
          <p:cNvSpPr>
            <a:spLocks noGrp="1"/>
          </p:cNvSpPr>
          <p:nvPr>
            <p:ph type="dt" sz="half" idx="10"/>
          </p:nvPr>
        </p:nvSpPr>
        <p:spPr/>
        <p:txBody>
          <a:bodyPr/>
          <a:lstStyle/>
          <a:p>
            <a:fld id="{B2F59540-A31D-45F1-B0F0-B85A30C5714E}" type="datetimeFigureOut">
              <a:rPr lang="en-US" smtClean="0"/>
              <a:t>9/11/2023</a:t>
            </a:fld>
            <a:endParaRPr lang="en-US" dirty="0"/>
          </a:p>
        </p:txBody>
      </p:sp>
      <p:sp>
        <p:nvSpPr>
          <p:cNvPr id="6" name="Footer Placeholder 5">
            <a:extLst>
              <a:ext uri="{FF2B5EF4-FFF2-40B4-BE49-F238E27FC236}">
                <a16:creationId xmlns:a16="http://schemas.microsoft.com/office/drawing/2014/main" id="{A137CF7E-D233-BC34-6122-E555C9A601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B28C98-A7B7-B1EC-348F-E7544E492353}"/>
              </a:ext>
            </a:extLst>
          </p:cNvPr>
          <p:cNvSpPr>
            <a:spLocks noGrp="1"/>
          </p:cNvSpPr>
          <p:nvPr>
            <p:ph type="sldNum" sz="quarter" idx="12"/>
          </p:nvPr>
        </p:nvSpPr>
        <p:spPr/>
        <p:txBody>
          <a:bodyPr/>
          <a:lstStyle/>
          <a:p>
            <a:fld id="{E17501D1-5140-4535-BB1D-4CC3DCE5620D}" type="slidenum">
              <a:rPr lang="en-US" smtClean="0"/>
              <a:t>‹#›</a:t>
            </a:fld>
            <a:endParaRPr lang="en-US" dirty="0"/>
          </a:p>
        </p:txBody>
      </p:sp>
    </p:spTree>
    <p:extLst>
      <p:ext uri="{BB962C8B-B14F-4D97-AF65-F5344CB8AC3E}">
        <p14:creationId xmlns:p14="http://schemas.microsoft.com/office/powerpoint/2010/main" val="1391745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43EE-75F7-6BEF-A6A6-022C9DEC1BFF}"/>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41A65C-AEB9-A441-267D-EC3176D9E1F9}"/>
              </a:ext>
            </a:extLst>
          </p:cNvPr>
          <p:cNvSpPr>
            <a:spLocks noGrp="1"/>
          </p:cNvSpPr>
          <p:nvPr>
            <p:ph type="pic" idx="1"/>
          </p:nvPr>
        </p:nvSpPr>
        <p:spPr>
          <a:xfrm>
            <a:off x="3887788" y="741363"/>
            <a:ext cx="4630737"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6D3BDC8-2FF2-0F18-25EA-097B1524CE0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19EE97-DB2C-0C6B-DABC-D62E29FA9E21}"/>
              </a:ext>
            </a:extLst>
          </p:cNvPr>
          <p:cNvSpPr>
            <a:spLocks noGrp="1"/>
          </p:cNvSpPr>
          <p:nvPr>
            <p:ph type="dt" sz="half" idx="10"/>
          </p:nvPr>
        </p:nvSpPr>
        <p:spPr/>
        <p:txBody>
          <a:bodyPr/>
          <a:lstStyle/>
          <a:p>
            <a:fld id="{B2F59540-A31D-45F1-B0F0-B85A30C5714E}" type="datetimeFigureOut">
              <a:rPr lang="en-US" smtClean="0"/>
              <a:t>9/11/2023</a:t>
            </a:fld>
            <a:endParaRPr lang="en-US" dirty="0"/>
          </a:p>
        </p:txBody>
      </p:sp>
      <p:sp>
        <p:nvSpPr>
          <p:cNvPr id="6" name="Footer Placeholder 5">
            <a:extLst>
              <a:ext uri="{FF2B5EF4-FFF2-40B4-BE49-F238E27FC236}">
                <a16:creationId xmlns:a16="http://schemas.microsoft.com/office/drawing/2014/main" id="{E304FD8B-7712-6E37-0795-001D6C79C0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FDBF429-CEB8-2ED1-6414-1548524625D7}"/>
              </a:ext>
            </a:extLst>
          </p:cNvPr>
          <p:cNvSpPr>
            <a:spLocks noGrp="1"/>
          </p:cNvSpPr>
          <p:nvPr>
            <p:ph type="sldNum" sz="quarter" idx="12"/>
          </p:nvPr>
        </p:nvSpPr>
        <p:spPr/>
        <p:txBody>
          <a:bodyPr/>
          <a:lstStyle/>
          <a:p>
            <a:fld id="{E17501D1-5140-4535-BB1D-4CC3DCE5620D}" type="slidenum">
              <a:rPr lang="en-US" smtClean="0"/>
              <a:t>‹#›</a:t>
            </a:fld>
            <a:endParaRPr lang="en-US" dirty="0"/>
          </a:p>
        </p:txBody>
      </p:sp>
    </p:spTree>
    <p:extLst>
      <p:ext uri="{BB962C8B-B14F-4D97-AF65-F5344CB8AC3E}">
        <p14:creationId xmlns:p14="http://schemas.microsoft.com/office/powerpoint/2010/main" val="1966373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3078C-1862-541B-7218-05097E5813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78E44A-CC9D-A3A4-E894-008B1BC6C4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9CDB5-DB57-96AC-5EB5-62D54496D429}"/>
              </a:ext>
            </a:extLst>
          </p:cNvPr>
          <p:cNvSpPr>
            <a:spLocks noGrp="1"/>
          </p:cNvSpPr>
          <p:nvPr>
            <p:ph type="dt" sz="half" idx="10"/>
          </p:nvPr>
        </p:nvSpPr>
        <p:spPr/>
        <p:txBody>
          <a:bodyPr/>
          <a:lstStyle/>
          <a:p>
            <a:fld id="{B2F59540-A31D-45F1-B0F0-B85A30C5714E}" type="datetimeFigureOut">
              <a:rPr lang="en-US" smtClean="0"/>
              <a:t>9/11/2023</a:t>
            </a:fld>
            <a:endParaRPr lang="en-US" dirty="0"/>
          </a:p>
        </p:txBody>
      </p:sp>
      <p:sp>
        <p:nvSpPr>
          <p:cNvPr id="5" name="Footer Placeholder 4">
            <a:extLst>
              <a:ext uri="{FF2B5EF4-FFF2-40B4-BE49-F238E27FC236}">
                <a16:creationId xmlns:a16="http://schemas.microsoft.com/office/drawing/2014/main" id="{2B8B4D05-9127-0F47-1B5D-62428B50B0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C77A9F-08FA-D63A-EBF3-6475AC6C7E2C}"/>
              </a:ext>
            </a:extLst>
          </p:cNvPr>
          <p:cNvSpPr>
            <a:spLocks noGrp="1"/>
          </p:cNvSpPr>
          <p:nvPr>
            <p:ph type="sldNum" sz="quarter" idx="12"/>
          </p:nvPr>
        </p:nvSpPr>
        <p:spPr/>
        <p:txBody>
          <a:bodyPr/>
          <a:lstStyle/>
          <a:p>
            <a:fld id="{E17501D1-5140-4535-BB1D-4CC3DCE5620D}" type="slidenum">
              <a:rPr lang="en-US" smtClean="0"/>
              <a:t>‹#›</a:t>
            </a:fld>
            <a:endParaRPr lang="en-US" dirty="0"/>
          </a:p>
        </p:txBody>
      </p:sp>
    </p:spTree>
    <p:extLst>
      <p:ext uri="{BB962C8B-B14F-4D97-AF65-F5344CB8AC3E}">
        <p14:creationId xmlns:p14="http://schemas.microsoft.com/office/powerpoint/2010/main" val="1306697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3CD1C-C318-9D66-0B44-535D21C9626D}"/>
              </a:ext>
            </a:extLst>
          </p:cNvPr>
          <p:cNvSpPr>
            <a:spLocks noGrp="1"/>
          </p:cNvSpPr>
          <p:nvPr>
            <p:ph type="title" orient="vert"/>
          </p:nvPr>
        </p:nvSpPr>
        <p:spPr>
          <a:xfrm>
            <a:off x="6545263"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D416F8-F182-44C9-5284-B0E7CB5E4E1B}"/>
              </a:ext>
            </a:extLst>
          </p:cNvPr>
          <p:cNvSpPr>
            <a:spLocks noGrp="1"/>
          </p:cNvSpPr>
          <p:nvPr>
            <p:ph type="body" orient="vert" idx="1"/>
          </p:nvPr>
        </p:nvSpPr>
        <p:spPr>
          <a:xfrm>
            <a:off x="628650" y="274638"/>
            <a:ext cx="5764213"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E00988-17F9-9E75-0350-64B4C42A602D}"/>
              </a:ext>
            </a:extLst>
          </p:cNvPr>
          <p:cNvSpPr>
            <a:spLocks noGrp="1"/>
          </p:cNvSpPr>
          <p:nvPr>
            <p:ph type="dt" sz="half" idx="10"/>
          </p:nvPr>
        </p:nvSpPr>
        <p:spPr/>
        <p:txBody>
          <a:bodyPr/>
          <a:lstStyle/>
          <a:p>
            <a:fld id="{B2F59540-A31D-45F1-B0F0-B85A30C5714E}" type="datetimeFigureOut">
              <a:rPr lang="en-US" smtClean="0"/>
              <a:t>9/11/2023</a:t>
            </a:fld>
            <a:endParaRPr lang="en-US" dirty="0"/>
          </a:p>
        </p:txBody>
      </p:sp>
      <p:sp>
        <p:nvSpPr>
          <p:cNvPr id="5" name="Footer Placeholder 4">
            <a:extLst>
              <a:ext uri="{FF2B5EF4-FFF2-40B4-BE49-F238E27FC236}">
                <a16:creationId xmlns:a16="http://schemas.microsoft.com/office/drawing/2014/main" id="{C1142DAC-4ECA-745F-4F5E-13FDE330F9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B0BED4-DC13-CBE9-101C-2852BEAB825A}"/>
              </a:ext>
            </a:extLst>
          </p:cNvPr>
          <p:cNvSpPr>
            <a:spLocks noGrp="1"/>
          </p:cNvSpPr>
          <p:nvPr>
            <p:ph type="sldNum" sz="quarter" idx="12"/>
          </p:nvPr>
        </p:nvSpPr>
        <p:spPr/>
        <p:txBody>
          <a:bodyPr/>
          <a:lstStyle/>
          <a:p>
            <a:fld id="{E17501D1-5140-4535-BB1D-4CC3DCE5620D}" type="slidenum">
              <a:rPr lang="en-US" smtClean="0"/>
              <a:t>‹#›</a:t>
            </a:fld>
            <a:endParaRPr lang="en-US" dirty="0"/>
          </a:p>
        </p:txBody>
      </p:sp>
    </p:spTree>
    <p:extLst>
      <p:ext uri="{BB962C8B-B14F-4D97-AF65-F5344CB8AC3E}">
        <p14:creationId xmlns:p14="http://schemas.microsoft.com/office/powerpoint/2010/main" val="866661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DDDB-73A0-5C1F-B2C9-60518C5DBD4D}"/>
              </a:ext>
            </a:extLst>
          </p:cNvPr>
          <p:cNvSpPr>
            <a:spLocks noGrp="1"/>
          </p:cNvSpPr>
          <p:nvPr>
            <p:ph type="title"/>
          </p:nvPr>
        </p:nvSpPr>
        <p:spPr>
          <a:xfrm>
            <a:off x="623888" y="1282700"/>
            <a:ext cx="7888287"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F460BA-1B69-689D-8A72-C5B20DF32666}"/>
              </a:ext>
            </a:extLst>
          </p:cNvPr>
          <p:cNvSpPr>
            <a:spLocks noGrp="1"/>
          </p:cNvSpPr>
          <p:nvPr>
            <p:ph type="body" idx="1"/>
          </p:nvPr>
        </p:nvSpPr>
        <p:spPr>
          <a:xfrm>
            <a:off x="623888" y="3441700"/>
            <a:ext cx="7888287"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F5E645-A7E2-B0F1-2B20-1F5BBEE3B81F}"/>
              </a:ext>
            </a:extLst>
          </p:cNvPr>
          <p:cNvSpPr>
            <a:spLocks noGrp="1"/>
          </p:cNvSpPr>
          <p:nvPr>
            <p:ph type="dt" sz="half" idx="10"/>
          </p:nvPr>
        </p:nvSpPr>
        <p:spPr/>
        <p:txBody>
          <a:bodyPr/>
          <a:lstStyle/>
          <a:p>
            <a:fld id="{CC9433C3-3660-4381-9C4D-B99DC6DC390F}" type="datetimeFigureOut">
              <a:rPr lang="en-US" smtClean="0"/>
              <a:t>9/11/2023</a:t>
            </a:fld>
            <a:endParaRPr lang="en-US" dirty="0"/>
          </a:p>
        </p:txBody>
      </p:sp>
      <p:sp>
        <p:nvSpPr>
          <p:cNvPr id="5" name="Footer Placeholder 4">
            <a:extLst>
              <a:ext uri="{FF2B5EF4-FFF2-40B4-BE49-F238E27FC236}">
                <a16:creationId xmlns:a16="http://schemas.microsoft.com/office/drawing/2014/main" id="{6A43D5CD-059D-EE5D-D5C2-3AD0C1A919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763316-98D1-8631-592C-C7822A211C21}"/>
              </a:ext>
            </a:extLst>
          </p:cNvPr>
          <p:cNvSpPr>
            <a:spLocks noGrp="1"/>
          </p:cNvSpPr>
          <p:nvPr>
            <p:ph type="sldNum" sz="quarter" idx="12"/>
          </p:nvPr>
        </p:nvSpPr>
        <p:spPr/>
        <p:txBody>
          <a:bodyPr/>
          <a:lstStyle/>
          <a:p>
            <a:fld id="{EB9AF5D1-D90C-4FF4-98BC-D2730D40D756}" type="slidenum">
              <a:rPr lang="en-US" smtClean="0"/>
              <a:t>‹#›</a:t>
            </a:fld>
            <a:endParaRPr lang="en-US" dirty="0"/>
          </a:p>
        </p:txBody>
      </p:sp>
    </p:spTree>
    <p:extLst>
      <p:ext uri="{BB962C8B-B14F-4D97-AF65-F5344CB8AC3E}">
        <p14:creationId xmlns:p14="http://schemas.microsoft.com/office/powerpoint/2010/main" val="3933486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3504E-E933-D4CC-52A7-88A11BB12D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C5DDCC-A9E7-6F5B-1825-E04B166CAF48}"/>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154B60-38F1-FEEE-45EA-5F0E62F61B26}"/>
              </a:ext>
            </a:extLst>
          </p:cNvPr>
          <p:cNvSpPr>
            <a:spLocks noGrp="1"/>
          </p:cNvSpPr>
          <p:nvPr>
            <p:ph sz="half" idx="2"/>
          </p:nvPr>
        </p:nvSpPr>
        <p:spPr>
          <a:xfrm>
            <a:off x="4648200" y="1370013"/>
            <a:ext cx="3868738"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D045AE-F4A3-5EF7-40C5-7C359C5B9988}"/>
              </a:ext>
            </a:extLst>
          </p:cNvPr>
          <p:cNvSpPr>
            <a:spLocks noGrp="1"/>
          </p:cNvSpPr>
          <p:nvPr>
            <p:ph type="dt" sz="half" idx="10"/>
          </p:nvPr>
        </p:nvSpPr>
        <p:spPr/>
        <p:txBody>
          <a:bodyPr/>
          <a:lstStyle/>
          <a:p>
            <a:fld id="{CC9433C3-3660-4381-9C4D-B99DC6DC390F}" type="datetimeFigureOut">
              <a:rPr lang="en-US" smtClean="0"/>
              <a:t>9/11/2023</a:t>
            </a:fld>
            <a:endParaRPr lang="en-US" dirty="0"/>
          </a:p>
        </p:txBody>
      </p:sp>
      <p:sp>
        <p:nvSpPr>
          <p:cNvPr id="6" name="Footer Placeholder 5">
            <a:extLst>
              <a:ext uri="{FF2B5EF4-FFF2-40B4-BE49-F238E27FC236}">
                <a16:creationId xmlns:a16="http://schemas.microsoft.com/office/drawing/2014/main" id="{B22100D5-38A7-1F64-2841-956B99A4EA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4C73CDF-37A1-B0BB-57BC-39F605AB0E1C}"/>
              </a:ext>
            </a:extLst>
          </p:cNvPr>
          <p:cNvSpPr>
            <a:spLocks noGrp="1"/>
          </p:cNvSpPr>
          <p:nvPr>
            <p:ph type="sldNum" sz="quarter" idx="12"/>
          </p:nvPr>
        </p:nvSpPr>
        <p:spPr/>
        <p:txBody>
          <a:bodyPr/>
          <a:lstStyle/>
          <a:p>
            <a:fld id="{EB9AF5D1-D90C-4FF4-98BC-D2730D40D756}" type="slidenum">
              <a:rPr lang="en-US" smtClean="0"/>
              <a:t>‹#›</a:t>
            </a:fld>
            <a:endParaRPr lang="en-US" dirty="0"/>
          </a:p>
        </p:txBody>
      </p:sp>
    </p:spTree>
    <p:extLst>
      <p:ext uri="{BB962C8B-B14F-4D97-AF65-F5344CB8AC3E}">
        <p14:creationId xmlns:p14="http://schemas.microsoft.com/office/powerpoint/2010/main" val="2456376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B4C3-0614-8E83-BBD0-1F6D3825D39F}"/>
              </a:ext>
            </a:extLst>
          </p:cNvPr>
          <p:cNvSpPr>
            <a:spLocks noGrp="1"/>
          </p:cNvSpPr>
          <p:nvPr>
            <p:ph type="title"/>
          </p:nvPr>
        </p:nvSpPr>
        <p:spPr>
          <a:xfrm>
            <a:off x="630238" y="274638"/>
            <a:ext cx="7888287"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560DAA-BE5C-218A-F0FA-172954038179}"/>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8A5359-A33C-6B85-431D-A4ECE1028E80}"/>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5A486A-834B-D5B4-561A-2C24C9572804}"/>
              </a:ext>
            </a:extLst>
          </p:cNvPr>
          <p:cNvSpPr>
            <a:spLocks noGrp="1"/>
          </p:cNvSpPr>
          <p:nvPr>
            <p:ph type="body" sz="quarter" idx="3"/>
          </p:nvPr>
        </p:nvSpPr>
        <p:spPr>
          <a:xfrm>
            <a:off x="4630738" y="1260475"/>
            <a:ext cx="388778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BEE267-4498-CD88-4CDE-C42C27B33C16}"/>
              </a:ext>
            </a:extLst>
          </p:cNvPr>
          <p:cNvSpPr>
            <a:spLocks noGrp="1"/>
          </p:cNvSpPr>
          <p:nvPr>
            <p:ph sz="quarter" idx="4"/>
          </p:nvPr>
        </p:nvSpPr>
        <p:spPr>
          <a:xfrm>
            <a:off x="4630738" y="1879600"/>
            <a:ext cx="388778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30E2B3-06C6-35D4-5471-6EDBE5F4E8F0}"/>
              </a:ext>
            </a:extLst>
          </p:cNvPr>
          <p:cNvSpPr>
            <a:spLocks noGrp="1"/>
          </p:cNvSpPr>
          <p:nvPr>
            <p:ph type="dt" sz="half" idx="10"/>
          </p:nvPr>
        </p:nvSpPr>
        <p:spPr/>
        <p:txBody>
          <a:bodyPr/>
          <a:lstStyle/>
          <a:p>
            <a:fld id="{CC9433C3-3660-4381-9C4D-B99DC6DC390F}" type="datetimeFigureOut">
              <a:rPr lang="en-US" smtClean="0"/>
              <a:t>9/11/2023</a:t>
            </a:fld>
            <a:endParaRPr lang="en-US" dirty="0"/>
          </a:p>
        </p:txBody>
      </p:sp>
      <p:sp>
        <p:nvSpPr>
          <p:cNvPr id="8" name="Footer Placeholder 7">
            <a:extLst>
              <a:ext uri="{FF2B5EF4-FFF2-40B4-BE49-F238E27FC236}">
                <a16:creationId xmlns:a16="http://schemas.microsoft.com/office/drawing/2014/main" id="{C0EEAE62-FB63-0E2E-2B05-6A972798B79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0EE051F-4BA5-3AA3-DB10-FF860605BEF4}"/>
              </a:ext>
            </a:extLst>
          </p:cNvPr>
          <p:cNvSpPr>
            <a:spLocks noGrp="1"/>
          </p:cNvSpPr>
          <p:nvPr>
            <p:ph type="sldNum" sz="quarter" idx="12"/>
          </p:nvPr>
        </p:nvSpPr>
        <p:spPr/>
        <p:txBody>
          <a:bodyPr/>
          <a:lstStyle/>
          <a:p>
            <a:fld id="{EB9AF5D1-D90C-4FF4-98BC-D2730D40D756}" type="slidenum">
              <a:rPr lang="en-US" smtClean="0"/>
              <a:t>‹#›</a:t>
            </a:fld>
            <a:endParaRPr lang="en-US" dirty="0"/>
          </a:p>
        </p:txBody>
      </p:sp>
    </p:spTree>
    <p:extLst>
      <p:ext uri="{BB962C8B-B14F-4D97-AF65-F5344CB8AC3E}">
        <p14:creationId xmlns:p14="http://schemas.microsoft.com/office/powerpoint/2010/main" val="1673197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4F542-9B75-9649-E656-D0016DFD63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D10F68-7A62-40D8-5BB8-63576E1FEE1D}"/>
              </a:ext>
            </a:extLst>
          </p:cNvPr>
          <p:cNvSpPr>
            <a:spLocks noGrp="1"/>
          </p:cNvSpPr>
          <p:nvPr>
            <p:ph type="dt" sz="half" idx="10"/>
          </p:nvPr>
        </p:nvSpPr>
        <p:spPr/>
        <p:txBody>
          <a:bodyPr/>
          <a:lstStyle/>
          <a:p>
            <a:fld id="{CC9433C3-3660-4381-9C4D-B99DC6DC390F}" type="datetimeFigureOut">
              <a:rPr lang="en-US" smtClean="0"/>
              <a:t>9/11/2023</a:t>
            </a:fld>
            <a:endParaRPr lang="en-US" dirty="0"/>
          </a:p>
        </p:txBody>
      </p:sp>
      <p:sp>
        <p:nvSpPr>
          <p:cNvPr id="4" name="Footer Placeholder 3">
            <a:extLst>
              <a:ext uri="{FF2B5EF4-FFF2-40B4-BE49-F238E27FC236}">
                <a16:creationId xmlns:a16="http://schemas.microsoft.com/office/drawing/2014/main" id="{C3BF83C4-0389-E410-1549-86749A07EAB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3A18CAC-CAB0-1DCA-0D02-8ED6FBF3A988}"/>
              </a:ext>
            </a:extLst>
          </p:cNvPr>
          <p:cNvSpPr>
            <a:spLocks noGrp="1"/>
          </p:cNvSpPr>
          <p:nvPr>
            <p:ph type="sldNum" sz="quarter" idx="12"/>
          </p:nvPr>
        </p:nvSpPr>
        <p:spPr/>
        <p:txBody>
          <a:bodyPr/>
          <a:lstStyle/>
          <a:p>
            <a:fld id="{EB9AF5D1-D90C-4FF4-98BC-D2730D40D756}" type="slidenum">
              <a:rPr lang="en-US" smtClean="0"/>
              <a:t>‹#›</a:t>
            </a:fld>
            <a:endParaRPr lang="en-US" dirty="0"/>
          </a:p>
        </p:txBody>
      </p:sp>
    </p:spTree>
    <p:extLst>
      <p:ext uri="{BB962C8B-B14F-4D97-AF65-F5344CB8AC3E}">
        <p14:creationId xmlns:p14="http://schemas.microsoft.com/office/powerpoint/2010/main" val="66011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2FEEB-E93D-67DB-9658-0DA6864B5F43}"/>
              </a:ext>
            </a:extLst>
          </p:cNvPr>
          <p:cNvSpPr>
            <a:spLocks noGrp="1"/>
          </p:cNvSpPr>
          <p:nvPr>
            <p:ph type="title"/>
          </p:nvPr>
        </p:nvSpPr>
        <p:spPr>
          <a:xfrm>
            <a:off x="628650" y="274638"/>
            <a:ext cx="7888288" cy="993775"/>
          </a:xfrm>
          <a:prstGeom prst="rect">
            <a:avLst/>
          </a:prstGeom>
        </p:spPr>
        <p:txBody>
          <a:bodyPr/>
          <a:lstStyle/>
          <a:p>
            <a:r>
              <a:rPr lang="en-US"/>
              <a:t>Click to edit Master title style</a:t>
            </a:r>
          </a:p>
        </p:txBody>
      </p:sp>
      <p:sp>
        <p:nvSpPr>
          <p:cNvPr id="3" name="Footer Placeholder 2">
            <a:extLst>
              <a:ext uri="{FF2B5EF4-FFF2-40B4-BE49-F238E27FC236}">
                <a16:creationId xmlns:a16="http://schemas.microsoft.com/office/drawing/2014/main" id="{8474503B-4BCA-F325-2160-DF584B6C9EDB}"/>
              </a:ext>
            </a:extLst>
          </p:cNvPr>
          <p:cNvSpPr>
            <a:spLocks noGrp="1"/>
          </p:cNvSpPr>
          <p:nvPr>
            <p:ph type="ftr" sz="quarter" idx="10"/>
          </p:nvPr>
        </p:nvSpPr>
        <p:spPr/>
        <p:txBody>
          <a:bodyPr/>
          <a:lstStyle/>
          <a:p>
            <a:r>
              <a:rPr lang="en-GB"/>
              <a:t>CSV-TEM-100020</a:t>
            </a:r>
            <a:endParaRPr lang="en-GB" dirty="0"/>
          </a:p>
        </p:txBody>
      </p:sp>
      <p:sp>
        <p:nvSpPr>
          <p:cNvPr id="4" name="Slide Number Placeholder 3">
            <a:extLst>
              <a:ext uri="{FF2B5EF4-FFF2-40B4-BE49-F238E27FC236}">
                <a16:creationId xmlns:a16="http://schemas.microsoft.com/office/drawing/2014/main" id="{F4AED3A6-B929-CEAE-9115-B817BBDF187A}"/>
              </a:ext>
            </a:extLst>
          </p:cNvPr>
          <p:cNvSpPr>
            <a:spLocks noGrp="1"/>
          </p:cNvSpPr>
          <p:nvPr>
            <p:ph type="sldNum" sz="quarter" idx="11"/>
          </p:nvPr>
        </p:nvSpPr>
        <p:spPr/>
        <p:txBody>
          <a:bodyPr/>
          <a:lstStyle/>
          <a:p>
            <a:fld id="{3B3120AC-0FB0-4B1F-9EA2-DF78B8AED3C7}" type="slidenum">
              <a:rPr lang="en-GB" smtClean="0"/>
              <a:pPr/>
              <a:t>‹#›</a:t>
            </a:fld>
            <a:endParaRPr lang="en-GB" dirty="0"/>
          </a:p>
        </p:txBody>
      </p:sp>
    </p:spTree>
    <p:extLst>
      <p:ext uri="{BB962C8B-B14F-4D97-AF65-F5344CB8AC3E}">
        <p14:creationId xmlns:p14="http://schemas.microsoft.com/office/powerpoint/2010/main" val="160296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3991E9-E2FF-A9EF-2A00-F94CFE0BF21F}"/>
              </a:ext>
            </a:extLst>
          </p:cNvPr>
          <p:cNvSpPr>
            <a:spLocks noGrp="1"/>
          </p:cNvSpPr>
          <p:nvPr>
            <p:ph type="dt" sz="half" idx="10"/>
          </p:nvPr>
        </p:nvSpPr>
        <p:spPr/>
        <p:txBody>
          <a:bodyPr/>
          <a:lstStyle/>
          <a:p>
            <a:fld id="{CC9433C3-3660-4381-9C4D-B99DC6DC390F}" type="datetimeFigureOut">
              <a:rPr lang="en-US" smtClean="0"/>
              <a:t>9/11/2023</a:t>
            </a:fld>
            <a:endParaRPr lang="en-US" dirty="0"/>
          </a:p>
        </p:txBody>
      </p:sp>
      <p:sp>
        <p:nvSpPr>
          <p:cNvPr id="3" name="Footer Placeholder 2">
            <a:extLst>
              <a:ext uri="{FF2B5EF4-FFF2-40B4-BE49-F238E27FC236}">
                <a16:creationId xmlns:a16="http://schemas.microsoft.com/office/drawing/2014/main" id="{8530E655-F03F-232D-D74A-5D8DA34D2BA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2F494E9-37B8-721B-564D-D8DD4B07A7C6}"/>
              </a:ext>
            </a:extLst>
          </p:cNvPr>
          <p:cNvSpPr>
            <a:spLocks noGrp="1"/>
          </p:cNvSpPr>
          <p:nvPr>
            <p:ph type="sldNum" sz="quarter" idx="12"/>
          </p:nvPr>
        </p:nvSpPr>
        <p:spPr/>
        <p:txBody>
          <a:bodyPr/>
          <a:lstStyle/>
          <a:p>
            <a:fld id="{EB9AF5D1-D90C-4FF4-98BC-D2730D40D756}" type="slidenum">
              <a:rPr lang="en-US" smtClean="0"/>
              <a:t>‹#›</a:t>
            </a:fld>
            <a:endParaRPr lang="en-US" dirty="0"/>
          </a:p>
        </p:txBody>
      </p:sp>
    </p:spTree>
    <p:extLst>
      <p:ext uri="{BB962C8B-B14F-4D97-AF65-F5344CB8AC3E}">
        <p14:creationId xmlns:p14="http://schemas.microsoft.com/office/powerpoint/2010/main" val="41077451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8640-0F94-0D5D-7123-AEC0AFF6C59C}"/>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832481-25E6-7C50-5E97-73718B6E96D4}"/>
              </a:ext>
            </a:extLst>
          </p:cNvPr>
          <p:cNvSpPr>
            <a:spLocks noGrp="1"/>
          </p:cNvSpPr>
          <p:nvPr>
            <p:ph idx="1"/>
          </p:nvPr>
        </p:nvSpPr>
        <p:spPr>
          <a:xfrm>
            <a:off x="3887788" y="741363"/>
            <a:ext cx="4630737"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A4B3CC-0481-F240-DB5E-9A33C756DD22}"/>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18FA02-62B3-5D4C-41EC-8068C3C76116}"/>
              </a:ext>
            </a:extLst>
          </p:cNvPr>
          <p:cNvSpPr>
            <a:spLocks noGrp="1"/>
          </p:cNvSpPr>
          <p:nvPr>
            <p:ph type="dt" sz="half" idx="10"/>
          </p:nvPr>
        </p:nvSpPr>
        <p:spPr/>
        <p:txBody>
          <a:bodyPr/>
          <a:lstStyle/>
          <a:p>
            <a:fld id="{CC9433C3-3660-4381-9C4D-B99DC6DC390F}" type="datetimeFigureOut">
              <a:rPr lang="en-US" smtClean="0"/>
              <a:t>9/11/2023</a:t>
            </a:fld>
            <a:endParaRPr lang="en-US" dirty="0"/>
          </a:p>
        </p:txBody>
      </p:sp>
      <p:sp>
        <p:nvSpPr>
          <p:cNvPr id="6" name="Footer Placeholder 5">
            <a:extLst>
              <a:ext uri="{FF2B5EF4-FFF2-40B4-BE49-F238E27FC236}">
                <a16:creationId xmlns:a16="http://schemas.microsoft.com/office/drawing/2014/main" id="{FBD55AAE-0A08-7AAC-BF1E-E0E471FC8F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D8DB920-66E2-EB25-E78F-28345107FB62}"/>
              </a:ext>
            </a:extLst>
          </p:cNvPr>
          <p:cNvSpPr>
            <a:spLocks noGrp="1"/>
          </p:cNvSpPr>
          <p:nvPr>
            <p:ph type="sldNum" sz="quarter" idx="12"/>
          </p:nvPr>
        </p:nvSpPr>
        <p:spPr/>
        <p:txBody>
          <a:bodyPr/>
          <a:lstStyle/>
          <a:p>
            <a:fld id="{EB9AF5D1-D90C-4FF4-98BC-D2730D40D756}" type="slidenum">
              <a:rPr lang="en-US" smtClean="0"/>
              <a:t>‹#›</a:t>
            </a:fld>
            <a:endParaRPr lang="en-US" dirty="0"/>
          </a:p>
        </p:txBody>
      </p:sp>
    </p:spTree>
    <p:extLst>
      <p:ext uri="{BB962C8B-B14F-4D97-AF65-F5344CB8AC3E}">
        <p14:creationId xmlns:p14="http://schemas.microsoft.com/office/powerpoint/2010/main" val="2153393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8915B-7534-F0A1-3D59-50FE1C887B5D}"/>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2F239C-6D4B-30FD-905E-17AE31D933C6}"/>
              </a:ext>
            </a:extLst>
          </p:cNvPr>
          <p:cNvSpPr>
            <a:spLocks noGrp="1"/>
          </p:cNvSpPr>
          <p:nvPr>
            <p:ph type="pic" idx="1"/>
          </p:nvPr>
        </p:nvSpPr>
        <p:spPr>
          <a:xfrm>
            <a:off x="3887788" y="741363"/>
            <a:ext cx="4630737"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FAA1698-D487-161B-924D-9266A3683269}"/>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2E9B1B-C17F-8D5D-112B-607F746321B0}"/>
              </a:ext>
            </a:extLst>
          </p:cNvPr>
          <p:cNvSpPr>
            <a:spLocks noGrp="1"/>
          </p:cNvSpPr>
          <p:nvPr>
            <p:ph type="dt" sz="half" idx="10"/>
          </p:nvPr>
        </p:nvSpPr>
        <p:spPr/>
        <p:txBody>
          <a:bodyPr/>
          <a:lstStyle/>
          <a:p>
            <a:fld id="{CC9433C3-3660-4381-9C4D-B99DC6DC390F}" type="datetimeFigureOut">
              <a:rPr lang="en-US" smtClean="0"/>
              <a:t>9/11/2023</a:t>
            </a:fld>
            <a:endParaRPr lang="en-US" dirty="0"/>
          </a:p>
        </p:txBody>
      </p:sp>
      <p:sp>
        <p:nvSpPr>
          <p:cNvPr id="6" name="Footer Placeholder 5">
            <a:extLst>
              <a:ext uri="{FF2B5EF4-FFF2-40B4-BE49-F238E27FC236}">
                <a16:creationId xmlns:a16="http://schemas.microsoft.com/office/drawing/2014/main" id="{A3C5D236-30EB-AA1A-51E1-3810FADC70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DDB6E7-AF04-C999-F17D-725A302FB0F3}"/>
              </a:ext>
            </a:extLst>
          </p:cNvPr>
          <p:cNvSpPr>
            <a:spLocks noGrp="1"/>
          </p:cNvSpPr>
          <p:nvPr>
            <p:ph type="sldNum" sz="quarter" idx="12"/>
          </p:nvPr>
        </p:nvSpPr>
        <p:spPr/>
        <p:txBody>
          <a:bodyPr/>
          <a:lstStyle/>
          <a:p>
            <a:fld id="{EB9AF5D1-D90C-4FF4-98BC-D2730D40D756}" type="slidenum">
              <a:rPr lang="en-US" smtClean="0"/>
              <a:t>‹#›</a:t>
            </a:fld>
            <a:endParaRPr lang="en-US" dirty="0"/>
          </a:p>
        </p:txBody>
      </p:sp>
    </p:spTree>
    <p:extLst>
      <p:ext uri="{BB962C8B-B14F-4D97-AF65-F5344CB8AC3E}">
        <p14:creationId xmlns:p14="http://schemas.microsoft.com/office/powerpoint/2010/main" val="1048268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EFEB0-3F19-7DFF-ECF2-C48EAA82B2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52DF3C-8744-4801-6129-B1EA9F7A66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DC50B3-B874-69A0-C5E9-9A574F1CD517}"/>
              </a:ext>
            </a:extLst>
          </p:cNvPr>
          <p:cNvSpPr>
            <a:spLocks noGrp="1"/>
          </p:cNvSpPr>
          <p:nvPr>
            <p:ph type="dt" sz="half" idx="10"/>
          </p:nvPr>
        </p:nvSpPr>
        <p:spPr/>
        <p:txBody>
          <a:bodyPr/>
          <a:lstStyle/>
          <a:p>
            <a:fld id="{CC9433C3-3660-4381-9C4D-B99DC6DC390F}" type="datetimeFigureOut">
              <a:rPr lang="en-US" smtClean="0"/>
              <a:t>9/11/2023</a:t>
            </a:fld>
            <a:endParaRPr lang="en-US" dirty="0"/>
          </a:p>
        </p:txBody>
      </p:sp>
      <p:sp>
        <p:nvSpPr>
          <p:cNvPr id="5" name="Footer Placeholder 4">
            <a:extLst>
              <a:ext uri="{FF2B5EF4-FFF2-40B4-BE49-F238E27FC236}">
                <a16:creationId xmlns:a16="http://schemas.microsoft.com/office/drawing/2014/main" id="{85B6C4C5-41A9-43FA-DC07-CD76E8D8E7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7EA2A3-8D00-C7FA-1419-D368FBD8EC1A}"/>
              </a:ext>
            </a:extLst>
          </p:cNvPr>
          <p:cNvSpPr>
            <a:spLocks noGrp="1"/>
          </p:cNvSpPr>
          <p:nvPr>
            <p:ph type="sldNum" sz="quarter" idx="12"/>
          </p:nvPr>
        </p:nvSpPr>
        <p:spPr/>
        <p:txBody>
          <a:bodyPr/>
          <a:lstStyle/>
          <a:p>
            <a:fld id="{EB9AF5D1-D90C-4FF4-98BC-D2730D40D756}" type="slidenum">
              <a:rPr lang="en-US" smtClean="0"/>
              <a:t>‹#›</a:t>
            </a:fld>
            <a:endParaRPr lang="en-US" dirty="0"/>
          </a:p>
        </p:txBody>
      </p:sp>
    </p:spTree>
    <p:extLst>
      <p:ext uri="{BB962C8B-B14F-4D97-AF65-F5344CB8AC3E}">
        <p14:creationId xmlns:p14="http://schemas.microsoft.com/office/powerpoint/2010/main" val="6788338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45FCD1-AE77-5D72-A79D-76E706A1843D}"/>
              </a:ext>
            </a:extLst>
          </p:cNvPr>
          <p:cNvSpPr>
            <a:spLocks noGrp="1"/>
          </p:cNvSpPr>
          <p:nvPr>
            <p:ph type="title" orient="vert"/>
          </p:nvPr>
        </p:nvSpPr>
        <p:spPr>
          <a:xfrm>
            <a:off x="6545263"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785771-9C58-D26E-31D6-C767535EEC6C}"/>
              </a:ext>
            </a:extLst>
          </p:cNvPr>
          <p:cNvSpPr>
            <a:spLocks noGrp="1"/>
          </p:cNvSpPr>
          <p:nvPr>
            <p:ph type="body" orient="vert" idx="1"/>
          </p:nvPr>
        </p:nvSpPr>
        <p:spPr>
          <a:xfrm>
            <a:off x="628650" y="274638"/>
            <a:ext cx="5764213"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78CF64-C257-D5F4-1439-3ABCADBB9CB5}"/>
              </a:ext>
            </a:extLst>
          </p:cNvPr>
          <p:cNvSpPr>
            <a:spLocks noGrp="1"/>
          </p:cNvSpPr>
          <p:nvPr>
            <p:ph type="dt" sz="half" idx="10"/>
          </p:nvPr>
        </p:nvSpPr>
        <p:spPr/>
        <p:txBody>
          <a:bodyPr/>
          <a:lstStyle/>
          <a:p>
            <a:fld id="{CC9433C3-3660-4381-9C4D-B99DC6DC390F}" type="datetimeFigureOut">
              <a:rPr lang="en-US" smtClean="0"/>
              <a:t>9/11/2023</a:t>
            </a:fld>
            <a:endParaRPr lang="en-US" dirty="0"/>
          </a:p>
        </p:txBody>
      </p:sp>
      <p:sp>
        <p:nvSpPr>
          <p:cNvPr id="5" name="Footer Placeholder 4">
            <a:extLst>
              <a:ext uri="{FF2B5EF4-FFF2-40B4-BE49-F238E27FC236}">
                <a16:creationId xmlns:a16="http://schemas.microsoft.com/office/drawing/2014/main" id="{EC294AB1-EC25-FB32-3E54-ED7696D42F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59B068-91B9-1513-BE3B-7A83102883AE}"/>
              </a:ext>
            </a:extLst>
          </p:cNvPr>
          <p:cNvSpPr>
            <a:spLocks noGrp="1"/>
          </p:cNvSpPr>
          <p:nvPr>
            <p:ph type="sldNum" sz="quarter" idx="12"/>
          </p:nvPr>
        </p:nvSpPr>
        <p:spPr/>
        <p:txBody>
          <a:bodyPr/>
          <a:lstStyle/>
          <a:p>
            <a:fld id="{EB9AF5D1-D90C-4FF4-98BC-D2730D40D756}" type="slidenum">
              <a:rPr lang="en-US" smtClean="0"/>
              <a:t>‹#›</a:t>
            </a:fld>
            <a:endParaRPr lang="en-US" dirty="0"/>
          </a:p>
        </p:txBody>
      </p:sp>
    </p:spTree>
    <p:extLst>
      <p:ext uri="{BB962C8B-B14F-4D97-AF65-F5344CB8AC3E}">
        <p14:creationId xmlns:p14="http://schemas.microsoft.com/office/powerpoint/2010/main" val="688286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484A-75AF-60C0-F3B9-0B6993C90E39}"/>
              </a:ext>
            </a:extLst>
          </p:cNvPr>
          <p:cNvSpPr>
            <a:spLocks noGrp="1"/>
          </p:cNvSpPr>
          <p:nvPr>
            <p:ph type="ctrTitle"/>
          </p:nvPr>
        </p:nvSpPr>
        <p:spPr>
          <a:xfrm>
            <a:off x="1143000" y="841375"/>
            <a:ext cx="6859588"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0A3524-0EB6-8934-99B9-1AB7FBAB2349}"/>
              </a:ext>
            </a:extLst>
          </p:cNvPr>
          <p:cNvSpPr>
            <a:spLocks noGrp="1"/>
          </p:cNvSpPr>
          <p:nvPr>
            <p:ph type="subTitle" idx="1"/>
          </p:nvPr>
        </p:nvSpPr>
        <p:spPr>
          <a:xfrm>
            <a:off x="1143000" y="2701925"/>
            <a:ext cx="6859588"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E9FE6A-F9CF-B0A6-5CE4-8643F129519E}"/>
              </a:ext>
            </a:extLst>
          </p:cNvPr>
          <p:cNvSpPr>
            <a:spLocks noGrp="1"/>
          </p:cNvSpPr>
          <p:nvPr>
            <p:ph type="dt" sz="half" idx="10"/>
          </p:nvPr>
        </p:nvSpPr>
        <p:spPr/>
        <p:txBody>
          <a:bodyPr/>
          <a:lstStyle/>
          <a:p>
            <a:fld id="{9006D746-3A14-4E99-B9A7-DA7ECEDFD4DC}" type="datetimeFigureOut">
              <a:rPr lang="en-US" smtClean="0"/>
              <a:t>9/11/2023</a:t>
            </a:fld>
            <a:endParaRPr lang="en-US" dirty="0"/>
          </a:p>
        </p:txBody>
      </p:sp>
      <p:sp>
        <p:nvSpPr>
          <p:cNvPr id="5" name="Footer Placeholder 4">
            <a:extLst>
              <a:ext uri="{FF2B5EF4-FFF2-40B4-BE49-F238E27FC236}">
                <a16:creationId xmlns:a16="http://schemas.microsoft.com/office/drawing/2014/main" id="{C3575BFD-9806-F66E-261D-4FC21E2F21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F81FD1-2A3F-B2A6-70CA-19D1C602EF05}"/>
              </a:ext>
            </a:extLst>
          </p:cNvPr>
          <p:cNvSpPr>
            <a:spLocks noGrp="1"/>
          </p:cNvSpPr>
          <p:nvPr>
            <p:ph type="sldNum" sz="quarter" idx="12"/>
          </p:nvPr>
        </p:nvSpPr>
        <p:spPr/>
        <p:txBody>
          <a:bodyPr/>
          <a:lstStyle/>
          <a:p>
            <a:fld id="{46206FFF-7BB6-445B-A182-CE122B44B615}" type="slidenum">
              <a:rPr lang="en-US" smtClean="0"/>
              <a:t>‹#›</a:t>
            </a:fld>
            <a:endParaRPr lang="en-US" dirty="0"/>
          </a:p>
        </p:txBody>
      </p:sp>
    </p:spTree>
    <p:extLst>
      <p:ext uri="{BB962C8B-B14F-4D97-AF65-F5344CB8AC3E}">
        <p14:creationId xmlns:p14="http://schemas.microsoft.com/office/powerpoint/2010/main" val="2086496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DE2C-03ED-13C5-B35D-88C14DBA9E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EFC7FA-6C41-5351-2071-F40914D684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36190A-9DF6-39C2-4EC6-0B77EB290FCA}"/>
              </a:ext>
            </a:extLst>
          </p:cNvPr>
          <p:cNvSpPr>
            <a:spLocks noGrp="1"/>
          </p:cNvSpPr>
          <p:nvPr>
            <p:ph type="dt" sz="half" idx="10"/>
          </p:nvPr>
        </p:nvSpPr>
        <p:spPr/>
        <p:txBody>
          <a:bodyPr/>
          <a:lstStyle/>
          <a:p>
            <a:fld id="{9006D746-3A14-4E99-B9A7-DA7ECEDFD4DC}" type="datetimeFigureOut">
              <a:rPr lang="en-US" smtClean="0"/>
              <a:t>9/11/2023</a:t>
            </a:fld>
            <a:endParaRPr lang="en-US" dirty="0"/>
          </a:p>
        </p:txBody>
      </p:sp>
      <p:sp>
        <p:nvSpPr>
          <p:cNvPr id="5" name="Footer Placeholder 4">
            <a:extLst>
              <a:ext uri="{FF2B5EF4-FFF2-40B4-BE49-F238E27FC236}">
                <a16:creationId xmlns:a16="http://schemas.microsoft.com/office/drawing/2014/main" id="{E0CCFFD6-7D73-F001-BCE4-3C4BE9E180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816195-2087-BA67-2B66-99C3E535312C}"/>
              </a:ext>
            </a:extLst>
          </p:cNvPr>
          <p:cNvSpPr>
            <a:spLocks noGrp="1"/>
          </p:cNvSpPr>
          <p:nvPr>
            <p:ph type="sldNum" sz="quarter" idx="12"/>
          </p:nvPr>
        </p:nvSpPr>
        <p:spPr/>
        <p:txBody>
          <a:bodyPr/>
          <a:lstStyle/>
          <a:p>
            <a:fld id="{46206FFF-7BB6-445B-A182-CE122B44B615}" type="slidenum">
              <a:rPr lang="en-US" smtClean="0"/>
              <a:t>‹#›</a:t>
            </a:fld>
            <a:endParaRPr lang="en-US" dirty="0"/>
          </a:p>
        </p:txBody>
      </p:sp>
    </p:spTree>
    <p:extLst>
      <p:ext uri="{BB962C8B-B14F-4D97-AF65-F5344CB8AC3E}">
        <p14:creationId xmlns:p14="http://schemas.microsoft.com/office/powerpoint/2010/main" val="4060593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01AF3-39E4-875E-A248-4F7F8504788A}"/>
              </a:ext>
            </a:extLst>
          </p:cNvPr>
          <p:cNvSpPr>
            <a:spLocks noGrp="1"/>
          </p:cNvSpPr>
          <p:nvPr>
            <p:ph type="title"/>
          </p:nvPr>
        </p:nvSpPr>
        <p:spPr>
          <a:xfrm>
            <a:off x="623888" y="1282700"/>
            <a:ext cx="7888287"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5B6F7D-E7BD-ED43-75FF-D852C9EF334C}"/>
              </a:ext>
            </a:extLst>
          </p:cNvPr>
          <p:cNvSpPr>
            <a:spLocks noGrp="1"/>
          </p:cNvSpPr>
          <p:nvPr>
            <p:ph type="body" idx="1"/>
          </p:nvPr>
        </p:nvSpPr>
        <p:spPr>
          <a:xfrm>
            <a:off x="623888" y="3441700"/>
            <a:ext cx="7888287"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85A53B-9278-E210-9225-2CF655B7F37D}"/>
              </a:ext>
            </a:extLst>
          </p:cNvPr>
          <p:cNvSpPr>
            <a:spLocks noGrp="1"/>
          </p:cNvSpPr>
          <p:nvPr>
            <p:ph type="dt" sz="half" idx="10"/>
          </p:nvPr>
        </p:nvSpPr>
        <p:spPr/>
        <p:txBody>
          <a:bodyPr/>
          <a:lstStyle/>
          <a:p>
            <a:fld id="{9006D746-3A14-4E99-B9A7-DA7ECEDFD4DC}" type="datetimeFigureOut">
              <a:rPr lang="en-US" smtClean="0"/>
              <a:t>9/11/2023</a:t>
            </a:fld>
            <a:endParaRPr lang="en-US" dirty="0"/>
          </a:p>
        </p:txBody>
      </p:sp>
      <p:sp>
        <p:nvSpPr>
          <p:cNvPr id="5" name="Footer Placeholder 4">
            <a:extLst>
              <a:ext uri="{FF2B5EF4-FFF2-40B4-BE49-F238E27FC236}">
                <a16:creationId xmlns:a16="http://schemas.microsoft.com/office/drawing/2014/main" id="{9B252175-E509-151A-7105-1AEF4EEE5D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955C62-6488-CA76-F867-A87CC5203F2F}"/>
              </a:ext>
            </a:extLst>
          </p:cNvPr>
          <p:cNvSpPr>
            <a:spLocks noGrp="1"/>
          </p:cNvSpPr>
          <p:nvPr>
            <p:ph type="sldNum" sz="quarter" idx="12"/>
          </p:nvPr>
        </p:nvSpPr>
        <p:spPr/>
        <p:txBody>
          <a:bodyPr/>
          <a:lstStyle/>
          <a:p>
            <a:fld id="{46206FFF-7BB6-445B-A182-CE122B44B615}" type="slidenum">
              <a:rPr lang="en-US" smtClean="0"/>
              <a:t>‹#›</a:t>
            </a:fld>
            <a:endParaRPr lang="en-US" dirty="0"/>
          </a:p>
        </p:txBody>
      </p:sp>
    </p:spTree>
    <p:extLst>
      <p:ext uri="{BB962C8B-B14F-4D97-AF65-F5344CB8AC3E}">
        <p14:creationId xmlns:p14="http://schemas.microsoft.com/office/powerpoint/2010/main" val="7462619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0E878-55E1-C208-7E9B-CA6314F26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1AE427-7865-8CD8-7BA3-8FD03513010F}"/>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6CF8A8-72F3-58AB-01BB-1E8BCE684244}"/>
              </a:ext>
            </a:extLst>
          </p:cNvPr>
          <p:cNvSpPr>
            <a:spLocks noGrp="1"/>
          </p:cNvSpPr>
          <p:nvPr>
            <p:ph sz="half" idx="2"/>
          </p:nvPr>
        </p:nvSpPr>
        <p:spPr>
          <a:xfrm>
            <a:off x="4648200" y="1370013"/>
            <a:ext cx="3868738"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120A88-2027-2278-AB23-B50FFB2D7642}"/>
              </a:ext>
            </a:extLst>
          </p:cNvPr>
          <p:cNvSpPr>
            <a:spLocks noGrp="1"/>
          </p:cNvSpPr>
          <p:nvPr>
            <p:ph type="dt" sz="half" idx="10"/>
          </p:nvPr>
        </p:nvSpPr>
        <p:spPr/>
        <p:txBody>
          <a:bodyPr/>
          <a:lstStyle/>
          <a:p>
            <a:fld id="{9006D746-3A14-4E99-B9A7-DA7ECEDFD4DC}" type="datetimeFigureOut">
              <a:rPr lang="en-US" smtClean="0"/>
              <a:t>9/11/2023</a:t>
            </a:fld>
            <a:endParaRPr lang="en-US" dirty="0"/>
          </a:p>
        </p:txBody>
      </p:sp>
      <p:sp>
        <p:nvSpPr>
          <p:cNvPr id="6" name="Footer Placeholder 5">
            <a:extLst>
              <a:ext uri="{FF2B5EF4-FFF2-40B4-BE49-F238E27FC236}">
                <a16:creationId xmlns:a16="http://schemas.microsoft.com/office/drawing/2014/main" id="{693C7899-4C45-63E7-2B33-03EC150C60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4DA1A27-0061-B498-A7F0-A4BEBF3B0515}"/>
              </a:ext>
            </a:extLst>
          </p:cNvPr>
          <p:cNvSpPr>
            <a:spLocks noGrp="1"/>
          </p:cNvSpPr>
          <p:nvPr>
            <p:ph type="sldNum" sz="quarter" idx="12"/>
          </p:nvPr>
        </p:nvSpPr>
        <p:spPr/>
        <p:txBody>
          <a:bodyPr/>
          <a:lstStyle/>
          <a:p>
            <a:fld id="{46206FFF-7BB6-445B-A182-CE122B44B615}" type="slidenum">
              <a:rPr lang="en-US" smtClean="0"/>
              <a:t>‹#›</a:t>
            </a:fld>
            <a:endParaRPr lang="en-US" dirty="0"/>
          </a:p>
        </p:txBody>
      </p:sp>
    </p:spTree>
    <p:extLst>
      <p:ext uri="{BB962C8B-B14F-4D97-AF65-F5344CB8AC3E}">
        <p14:creationId xmlns:p14="http://schemas.microsoft.com/office/powerpoint/2010/main" val="11349669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F94D-21B1-1C39-F7B3-2B0F9A40C62D}"/>
              </a:ext>
            </a:extLst>
          </p:cNvPr>
          <p:cNvSpPr>
            <a:spLocks noGrp="1"/>
          </p:cNvSpPr>
          <p:nvPr>
            <p:ph type="title"/>
          </p:nvPr>
        </p:nvSpPr>
        <p:spPr>
          <a:xfrm>
            <a:off x="630238" y="274638"/>
            <a:ext cx="7888287"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C91B6B-7C32-4EC6-A6F7-5D5100070F32}"/>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B993FC-FC4B-E6E9-B5A5-C4883CAD45F8}"/>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8EB777-5A49-96B0-A64F-09BBB79399ED}"/>
              </a:ext>
            </a:extLst>
          </p:cNvPr>
          <p:cNvSpPr>
            <a:spLocks noGrp="1"/>
          </p:cNvSpPr>
          <p:nvPr>
            <p:ph type="body" sz="quarter" idx="3"/>
          </p:nvPr>
        </p:nvSpPr>
        <p:spPr>
          <a:xfrm>
            <a:off x="4630738" y="1260475"/>
            <a:ext cx="388778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04C086-E247-6000-44E4-41703A4A520E}"/>
              </a:ext>
            </a:extLst>
          </p:cNvPr>
          <p:cNvSpPr>
            <a:spLocks noGrp="1"/>
          </p:cNvSpPr>
          <p:nvPr>
            <p:ph sz="quarter" idx="4"/>
          </p:nvPr>
        </p:nvSpPr>
        <p:spPr>
          <a:xfrm>
            <a:off x="4630738" y="1879600"/>
            <a:ext cx="388778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E52960-C329-6863-1A96-81BB2F95A158}"/>
              </a:ext>
            </a:extLst>
          </p:cNvPr>
          <p:cNvSpPr>
            <a:spLocks noGrp="1"/>
          </p:cNvSpPr>
          <p:nvPr>
            <p:ph type="dt" sz="half" idx="10"/>
          </p:nvPr>
        </p:nvSpPr>
        <p:spPr/>
        <p:txBody>
          <a:bodyPr/>
          <a:lstStyle/>
          <a:p>
            <a:fld id="{9006D746-3A14-4E99-B9A7-DA7ECEDFD4DC}" type="datetimeFigureOut">
              <a:rPr lang="en-US" smtClean="0"/>
              <a:t>9/11/2023</a:t>
            </a:fld>
            <a:endParaRPr lang="en-US" dirty="0"/>
          </a:p>
        </p:txBody>
      </p:sp>
      <p:sp>
        <p:nvSpPr>
          <p:cNvPr id="8" name="Footer Placeholder 7">
            <a:extLst>
              <a:ext uri="{FF2B5EF4-FFF2-40B4-BE49-F238E27FC236}">
                <a16:creationId xmlns:a16="http://schemas.microsoft.com/office/drawing/2014/main" id="{A35E85EB-14C7-7394-3229-F04CA822316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F087A5E-EEDC-F80D-4153-B05CECDB448F}"/>
              </a:ext>
            </a:extLst>
          </p:cNvPr>
          <p:cNvSpPr>
            <a:spLocks noGrp="1"/>
          </p:cNvSpPr>
          <p:nvPr>
            <p:ph type="sldNum" sz="quarter" idx="12"/>
          </p:nvPr>
        </p:nvSpPr>
        <p:spPr/>
        <p:txBody>
          <a:bodyPr/>
          <a:lstStyle/>
          <a:p>
            <a:fld id="{46206FFF-7BB6-445B-A182-CE122B44B615}" type="slidenum">
              <a:rPr lang="en-US" smtClean="0"/>
              <a:t>‹#›</a:t>
            </a:fld>
            <a:endParaRPr lang="en-US" dirty="0"/>
          </a:p>
        </p:txBody>
      </p:sp>
    </p:spTree>
    <p:extLst>
      <p:ext uri="{BB962C8B-B14F-4D97-AF65-F5344CB8AC3E}">
        <p14:creationId xmlns:p14="http://schemas.microsoft.com/office/powerpoint/2010/main" val="2128930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9A09A-9B5C-AB9F-9DE3-3E080BE36319}"/>
              </a:ext>
            </a:extLst>
          </p:cNvPr>
          <p:cNvSpPr>
            <a:spLocks noGrp="1"/>
          </p:cNvSpPr>
          <p:nvPr>
            <p:ph type="ctrTitle"/>
          </p:nvPr>
        </p:nvSpPr>
        <p:spPr>
          <a:xfrm>
            <a:off x="1143000" y="1200150"/>
            <a:ext cx="6859588"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62798-15E3-6472-B40A-78E00DC7A383}"/>
              </a:ext>
            </a:extLst>
          </p:cNvPr>
          <p:cNvSpPr>
            <a:spLocks noGrp="1"/>
          </p:cNvSpPr>
          <p:nvPr>
            <p:ph type="subTitle" idx="1"/>
          </p:nvPr>
        </p:nvSpPr>
        <p:spPr>
          <a:xfrm>
            <a:off x="1143000" y="2701925"/>
            <a:ext cx="6859588"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9F90FA-1131-BDC1-1A5E-75131E9F978A}"/>
              </a:ext>
            </a:extLst>
          </p:cNvPr>
          <p:cNvSpPr>
            <a:spLocks noGrp="1"/>
          </p:cNvSpPr>
          <p:nvPr>
            <p:ph type="dt" sz="half" idx="10"/>
          </p:nvPr>
        </p:nvSpPr>
        <p:spPr/>
        <p:txBody>
          <a:bodyPr/>
          <a:lstStyle/>
          <a:p>
            <a:fld id="{BDE4AE7C-EF4D-4C5A-A5F5-D5EC9E6F8CAA}" type="datetimeFigureOut">
              <a:rPr lang="en-US" smtClean="0"/>
              <a:t>9/11/2023</a:t>
            </a:fld>
            <a:endParaRPr lang="en-US" dirty="0"/>
          </a:p>
        </p:txBody>
      </p:sp>
      <p:sp>
        <p:nvSpPr>
          <p:cNvPr id="5" name="Footer Placeholder 4">
            <a:extLst>
              <a:ext uri="{FF2B5EF4-FFF2-40B4-BE49-F238E27FC236}">
                <a16:creationId xmlns:a16="http://schemas.microsoft.com/office/drawing/2014/main" id="{847914B0-075A-7E34-8995-EFAE5DAD8A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F930CF-04E5-86F9-0872-8AF8A43DA1AE}"/>
              </a:ext>
            </a:extLst>
          </p:cNvPr>
          <p:cNvSpPr>
            <a:spLocks noGrp="1"/>
          </p:cNvSpPr>
          <p:nvPr>
            <p:ph type="sldNum" sz="quarter" idx="12"/>
          </p:nvPr>
        </p:nvSpPr>
        <p:spPr/>
        <p:txBody>
          <a:bodyPr/>
          <a:lstStyle/>
          <a:p>
            <a:fld id="{7FDF6054-7BE8-44CE-BCA5-B7A203D220D5}" type="slidenum">
              <a:rPr lang="en-US" smtClean="0"/>
              <a:t>‹#›</a:t>
            </a:fld>
            <a:endParaRPr lang="en-US" dirty="0"/>
          </a:p>
        </p:txBody>
      </p:sp>
    </p:spTree>
    <p:extLst>
      <p:ext uri="{BB962C8B-B14F-4D97-AF65-F5344CB8AC3E}">
        <p14:creationId xmlns:p14="http://schemas.microsoft.com/office/powerpoint/2010/main" val="37827355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473C0-77FC-9B15-E729-3BC8FC910C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71170A-3A09-4086-0A99-483B5E23230F}"/>
              </a:ext>
            </a:extLst>
          </p:cNvPr>
          <p:cNvSpPr>
            <a:spLocks noGrp="1"/>
          </p:cNvSpPr>
          <p:nvPr>
            <p:ph type="dt" sz="half" idx="10"/>
          </p:nvPr>
        </p:nvSpPr>
        <p:spPr/>
        <p:txBody>
          <a:bodyPr/>
          <a:lstStyle/>
          <a:p>
            <a:fld id="{9006D746-3A14-4E99-B9A7-DA7ECEDFD4DC}" type="datetimeFigureOut">
              <a:rPr lang="en-US" smtClean="0"/>
              <a:t>9/11/2023</a:t>
            </a:fld>
            <a:endParaRPr lang="en-US" dirty="0"/>
          </a:p>
        </p:txBody>
      </p:sp>
      <p:sp>
        <p:nvSpPr>
          <p:cNvPr id="4" name="Footer Placeholder 3">
            <a:extLst>
              <a:ext uri="{FF2B5EF4-FFF2-40B4-BE49-F238E27FC236}">
                <a16:creationId xmlns:a16="http://schemas.microsoft.com/office/drawing/2014/main" id="{3876EADB-15BF-5225-A3AB-2E83E42D762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F13EEF7-6346-072F-FE32-3DD2126106AE}"/>
              </a:ext>
            </a:extLst>
          </p:cNvPr>
          <p:cNvSpPr>
            <a:spLocks noGrp="1"/>
          </p:cNvSpPr>
          <p:nvPr>
            <p:ph type="sldNum" sz="quarter" idx="12"/>
          </p:nvPr>
        </p:nvSpPr>
        <p:spPr/>
        <p:txBody>
          <a:bodyPr/>
          <a:lstStyle/>
          <a:p>
            <a:fld id="{46206FFF-7BB6-445B-A182-CE122B44B615}" type="slidenum">
              <a:rPr lang="en-US" smtClean="0"/>
              <a:t>‹#›</a:t>
            </a:fld>
            <a:endParaRPr lang="en-US" dirty="0"/>
          </a:p>
        </p:txBody>
      </p:sp>
    </p:spTree>
    <p:extLst>
      <p:ext uri="{BB962C8B-B14F-4D97-AF65-F5344CB8AC3E}">
        <p14:creationId xmlns:p14="http://schemas.microsoft.com/office/powerpoint/2010/main" val="29865134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47D9B8-30B2-2587-E818-26F76ACF3429}"/>
              </a:ext>
            </a:extLst>
          </p:cNvPr>
          <p:cNvSpPr>
            <a:spLocks noGrp="1"/>
          </p:cNvSpPr>
          <p:nvPr>
            <p:ph type="dt" sz="half" idx="10"/>
          </p:nvPr>
        </p:nvSpPr>
        <p:spPr/>
        <p:txBody>
          <a:bodyPr/>
          <a:lstStyle/>
          <a:p>
            <a:fld id="{9006D746-3A14-4E99-B9A7-DA7ECEDFD4DC}" type="datetimeFigureOut">
              <a:rPr lang="en-US" smtClean="0"/>
              <a:t>9/11/2023</a:t>
            </a:fld>
            <a:endParaRPr lang="en-US" dirty="0"/>
          </a:p>
        </p:txBody>
      </p:sp>
      <p:sp>
        <p:nvSpPr>
          <p:cNvPr id="3" name="Footer Placeholder 2">
            <a:extLst>
              <a:ext uri="{FF2B5EF4-FFF2-40B4-BE49-F238E27FC236}">
                <a16:creationId xmlns:a16="http://schemas.microsoft.com/office/drawing/2014/main" id="{B155BCAF-D98F-8070-20A4-EDBF5E88AE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F2DC24A-8E71-7E81-8866-DE1780E20874}"/>
              </a:ext>
            </a:extLst>
          </p:cNvPr>
          <p:cNvSpPr>
            <a:spLocks noGrp="1"/>
          </p:cNvSpPr>
          <p:nvPr>
            <p:ph type="sldNum" sz="quarter" idx="12"/>
          </p:nvPr>
        </p:nvSpPr>
        <p:spPr/>
        <p:txBody>
          <a:bodyPr/>
          <a:lstStyle/>
          <a:p>
            <a:fld id="{46206FFF-7BB6-445B-A182-CE122B44B615}" type="slidenum">
              <a:rPr lang="en-US" smtClean="0"/>
              <a:t>‹#›</a:t>
            </a:fld>
            <a:endParaRPr lang="en-US" dirty="0"/>
          </a:p>
        </p:txBody>
      </p:sp>
    </p:spTree>
    <p:extLst>
      <p:ext uri="{BB962C8B-B14F-4D97-AF65-F5344CB8AC3E}">
        <p14:creationId xmlns:p14="http://schemas.microsoft.com/office/powerpoint/2010/main" val="27658634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DFD6E-FD8F-CC5B-2875-6E86539CACCB}"/>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4FE464-3168-1570-6C0E-31AA4A36B317}"/>
              </a:ext>
            </a:extLst>
          </p:cNvPr>
          <p:cNvSpPr>
            <a:spLocks noGrp="1"/>
          </p:cNvSpPr>
          <p:nvPr>
            <p:ph idx="1"/>
          </p:nvPr>
        </p:nvSpPr>
        <p:spPr>
          <a:xfrm>
            <a:off x="3887788" y="741363"/>
            <a:ext cx="4630737"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9A5C33-4737-82AB-C869-9960263C23C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66C75D-A3D8-0C84-8711-F25DD8EF08C2}"/>
              </a:ext>
            </a:extLst>
          </p:cNvPr>
          <p:cNvSpPr>
            <a:spLocks noGrp="1"/>
          </p:cNvSpPr>
          <p:nvPr>
            <p:ph type="dt" sz="half" idx="10"/>
          </p:nvPr>
        </p:nvSpPr>
        <p:spPr/>
        <p:txBody>
          <a:bodyPr/>
          <a:lstStyle/>
          <a:p>
            <a:fld id="{9006D746-3A14-4E99-B9A7-DA7ECEDFD4DC}" type="datetimeFigureOut">
              <a:rPr lang="en-US" smtClean="0"/>
              <a:t>9/11/2023</a:t>
            </a:fld>
            <a:endParaRPr lang="en-US" dirty="0"/>
          </a:p>
        </p:txBody>
      </p:sp>
      <p:sp>
        <p:nvSpPr>
          <p:cNvPr id="6" name="Footer Placeholder 5">
            <a:extLst>
              <a:ext uri="{FF2B5EF4-FFF2-40B4-BE49-F238E27FC236}">
                <a16:creationId xmlns:a16="http://schemas.microsoft.com/office/drawing/2014/main" id="{6184B50A-A335-BABD-BB39-613AA565F1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2560AB-8FEF-F860-177D-C4A26F50B313}"/>
              </a:ext>
            </a:extLst>
          </p:cNvPr>
          <p:cNvSpPr>
            <a:spLocks noGrp="1"/>
          </p:cNvSpPr>
          <p:nvPr>
            <p:ph type="sldNum" sz="quarter" idx="12"/>
          </p:nvPr>
        </p:nvSpPr>
        <p:spPr/>
        <p:txBody>
          <a:bodyPr/>
          <a:lstStyle/>
          <a:p>
            <a:fld id="{46206FFF-7BB6-445B-A182-CE122B44B615}" type="slidenum">
              <a:rPr lang="en-US" smtClean="0"/>
              <a:t>‹#›</a:t>
            </a:fld>
            <a:endParaRPr lang="en-US" dirty="0"/>
          </a:p>
        </p:txBody>
      </p:sp>
    </p:spTree>
    <p:extLst>
      <p:ext uri="{BB962C8B-B14F-4D97-AF65-F5344CB8AC3E}">
        <p14:creationId xmlns:p14="http://schemas.microsoft.com/office/powerpoint/2010/main" val="29033219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B52DA-A5F2-2DEE-3757-0EB659A1470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6DDF3C-A954-8368-3888-41B67CE03D42}"/>
              </a:ext>
            </a:extLst>
          </p:cNvPr>
          <p:cNvSpPr>
            <a:spLocks noGrp="1"/>
          </p:cNvSpPr>
          <p:nvPr>
            <p:ph type="pic" idx="1"/>
          </p:nvPr>
        </p:nvSpPr>
        <p:spPr>
          <a:xfrm>
            <a:off x="3887788" y="741363"/>
            <a:ext cx="4630737"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13584E6-1ADA-7A78-66CB-47E74902518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C73E7B-FC3E-4FBA-C2A7-DB0F7E8343FE}"/>
              </a:ext>
            </a:extLst>
          </p:cNvPr>
          <p:cNvSpPr>
            <a:spLocks noGrp="1"/>
          </p:cNvSpPr>
          <p:nvPr>
            <p:ph type="dt" sz="half" idx="10"/>
          </p:nvPr>
        </p:nvSpPr>
        <p:spPr/>
        <p:txBody>
          <a:bodyPr/>
          <a:lstStyle/>
          <a:p>
            <a:fld id="{9006D746-3A14-4E99-B9A7-DA7ECEDFD4DC}" type="datetimeFigureOut">
              <a:rPr lang="en-US" smtClean="0"/>
              <a:t>9/11/2023</a:t>
            </a:fld>
            <a:endParaRPr lang="en-US" dirty="0"/>
          </a:p>
        </p:txBody>
      </p:sp>
      <p:sp>
        <p:nvSpPr>
          <p:cNvPr id="6" name="Footer Placeholder 5">
            <a:extLst>
              <a:ext uri="{FF2B5EF4-FFF2-40B4-BE49-F238E27FC236}">
                <a16:creationId xmlns:a16="http://schemas.microsoft.com/office/drawing/2014/main" id="{1FE2FB99-D14C-9425-3ED1-DE4FD755DB4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2F15C1-7796-79F6-39EE-577BA94FCC8E}"/>
              </a:ext>
            </a:extLst>
          </p:cNvPr>
          <p:cNvSpPr>
            <a:spLocks noGrp="1"/>
          </p:cNvSpPr>
          <p:nvPr>
            <p:ph type="sldNum" sz="quarter" idx="12"/>
          </p:nvPr>
        </p:nvSpPr>
        <p:spPr/>
        <p:txBody>
          <a:bodyPr/>
          <a:lstStyle/>
          <a:p>
            <a:fld id="{46206FFF-7BB6-445B-A182-CE122B44B615}" type="slidenum">
              <a:rPr lang="en-US" smtClean="0"/>
              <a:t>‹#›</a:t>
            </a:fld>
            <a:endParaRPr lang="en-US" dirty="0"/>
          </a:p>
        </p:txBody>
      </p:sp>
    </p:spTree>
    <p:extLst>
      <p:ext uri="{BB962C8B-B14F-4D97-AF65-F5344CB8AC3E}">
        <p14:creationId xmlns:p14="http://schemas.microsoft.com/office/powerpoint/2010/main" val="1567304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B73F7-7864-AADD-99BF-9C85980F7F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6A1265-312A-2459-6074-352D3292FA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47151D-F03E-2D7B-D121-3CB19935D63D}"/>
              </a:ext>
            </a:extLst>
          </p:cNvPr>
          <p:cNvSpPr>
            <a:spLocks noGrp="1"/>
          </p:cNvSpPr>
          <p:nvPr>
            <p:ph type="dt" sz="half" idx="10"/>
          </p:nvPr>
        </p:nvSpPr>
        <p:spPr/>
        <p:txBody>
          <a:bodyPr/>
          <a:lstStyle/>
          <a:p>
            <a:fld id="{9006D746-3A14-4E99-B9A7-DA7ECEDFD4DC}" type="datetimeFigureOut">
              <a:rPr lang="en-US" smtClean="0"/>
              <a:t>9/11/2023</a:t>
            </a:fld>
            <a:endParaRPr lang="en-US" dirty="0"/>
          </a:p>
        </p:txBody>
      </p:sp>
      <p:sp>
        <p:nvSpPr>
          <p:cNvPr id="5" name="Footer Placeholder 4">
            <a:extLst>
              <a:ext uri="{FF2B5EF4-FFF2-40B4-BE49-F238E27FC236}">
                <a16:creationId xmlns:a16="http://schemas.microsoft.com/office/drawing/2014/main" id="{4DD2DE1A-4C8A-4027-9EA1-15933C5646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380114-A860-9FB8-A1D9-04FBF382387D}"/>
              </a:ext>
            </a:extLst>
          </p:cNvPr>
          <p:cNvSpPr>
            <a:spLocks noGrp="1"/>
          </p:cNvSpPr>
          <p:nvPr>
            <p:ph type="sldNum" sz="quarter" idx="12"/>
          </p:nvPr>
        </p:nvSpPr>
        <p:spPr/>
        <p:txBody>
          <a:bodyPr/>
          <a:lstStyle/>
          <a:p>
            <a:fld id="{46206FFF-7BB6-445B-A182-CE122B44B615}" type="slidenum">
              <a:rPr lang="en-US" smtClean="0"/>
              <a:t>‹#›</a:t>
            </a:fld>
            <a:endParaRPr lang="en-US" dirty="0"/>
          </a:p>
        </p:txBody>
      </p:sp>
    </p:spTree>
    <p:extLst>
      <p:ext uri="{BB962C8B-B14F-4D97-AF65-F5344CB8AC3E}">
        <p14:creationId xmlns:p14="http://schemas.microsoft.com/office/powerpoint/2010/main" val="3356363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53EF48-E36C-5456-696A-B654CA96819F}"/>
              </a:ext>
            </a:extLst>
          </p:cNvPr>
          <p:cNvSpPr>
            <a:spLocks noGrp="1"/>
          </p:cNvSpPr>
          <p:nvPr>
            <p:ph type="title" orient="vert"/>
          </p:nvPr>
        </p:nvSpPr>
        <p:spPr>
          <a:xfrm>
            <a:off x="6545263"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A87C09-FD2C-8881-ECB4-26BE8610159C}"/>
              </a:ext>
            </a:extLst>
          </p:cNvPr>
          <p:cNvSpPr>
            <a:spLocks noGrp="1"/>
          </p:cNvSpPr>
          <p:nvPr>
            <p:ph type="body" orient="vert" idx="1"/>
          </p:nvPr>
        </p:nvSpPr>
        <p:spPr>
          <a:xfrm>
            <a:off x="628650" y="274638"/>
            <a:ext cx="5764213"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EEBE51-852F-D16B-670E-833C8CE7E31C}"/>
              </a:ext>
            </a:extLst>
          </p:cNvPr>
          <p:cNvSpPr>
            <a:spLocks noGrp="1"/>
          </p:cNvSpPr>
          <p:nvPr>
            <p:ph type="dt" sz="half" idx="10"/>
          </p:nvPr>
        </p:nvSpPr>
        <p:spPr/>
        <p:txBody>
          <a:bodyPr/>
          <a:lstStyle/>
          <a:p>
            <a:fld id="{9006D746-3A14-4E99-B9A7-DA7ECEDFD4DC}" type="datetimeFigureOut">
              <a:rPr lang="en-US" smtClean="0"/>
              <a:t>9/11/2023</a:t>
            </a:fld>
            <a:endParaRPr lang="en-US" dirty="0"/>
          </a:p>
        </p:txBody>
      </p:sp>
      <p:sp>
        <p:nvSpPr>
          <p:cNvPr id="5" name="Footer Placeholder 4">
            <a:extLst>
              <a:ext uri="{FF2B5EF4-FFF2-40B4-BE49-F238E27FC236}">
                <a16:creationId xmlns:a16="http://schemas.microsoft.com/office/drawing/2014/main" id="{5E01A202-A3D9-F350-326B-97B3D4408E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9D3D04-C4C7-F89A-09E4-634BACAAE0C1}"/>
              </a:ext>
            </a:extLst>
          </p:cNvPr>
          <p:cNvSpPr>
            <a:spLocks noGrp="1"/>
          </p:cNvSpPr>
          <p:nvPr>
            <p:ph type="sldNum" sz="quarter" idx="12"/>
          </p:nvPr>
        </p:nvSpPr>
        <p:spPr/>
        <p:txBody>
          <a:bodyPr/>
          <a:lstStyle/>
          <a:p>
            <a:fld id="{46206FFF-7BB6-445B-A182-CE122B44B615}" type="slidenum">
              <a:rPr lang="en-US" smtClean="0"/>
              <a:t>‹#›</a:t>
            </a:fld>
            <a:endParaRPr lang="en-US" dirty="0"/>
          </a:p>
        </p:txBody>
      </p:sp>
    </p:spTree>
    <p:extLst>
      <p:ext uri="{BB962C8B-B14F-4D97-AF65-F5344CB8AC3E}">
        <p14:creationId xmlns:p14="http://schemas.microsoft.com/office/powerpoint/2010/main" val="1595053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C56D-6358-6712-25E2-F56D704DEA84}"/>
              </a:ext>
            </a:extLst>
          </p:cNvPr>
          <p:cNvSpPr>
            <a:spLocks noGrp="1"/>
          </p:cNvSpPr>
          <p:nvPr>
            <p:ph type="ctrTitle"/>
          </p:nvPr>
        </p:nvSpPr>
        <p:spPr>
          <a:xfrm>
            <a:off x="1143000" y="841375"/>
            <a:ext cx="6859588"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59A172-839F-624D-1A84-FBA46FDF6D20}"/>
              </a:ext>
            </a:extLst>
          </p:cNvPr>
          <p:cNvSpPr>
            <a:spLocks noGrp="1"/>
          </p:cNvSpPr>
          <p:nvPr>
            <p:ph type="subTitle" idx="1"/>
          </p:nvPr>
        </p:nvSpPr>
        <p:spPr>
          <a:xfrm>
            <a:off x="1143000" y="2701925"/>
            <a:ext cx="6859588"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C588F4-33AA-9D75-1091-4CB85C21BB56}"/>
              </a:ext>
            </a:extLst>
          </p:cNvPr>
          <p:cNvSpPr>
            <a:spLocks noGrp="1"/>
          </p:cNvSpPr>
          <p:nvPr>
            <p:ph type="dt" sz="half" idx="10"/>
          </p:nvPr>
        </p:nvSpPr>
        <p:spPr/>
        <p:txBody>
          <a:bodyPr/>
          <a:lstStyle/>
          <a:p>
            <a:fld id="{B52D5892-EC47-4513-B842-A30DF4773062}" type="datetimeFigureOut">
              <a:rPr lang="en-US" smtClean="0"/>
              <a:t>9/11/2023</a:t>
            </a:fld>
            <a:endParaRPr lang="en-US" dirty="0"/>
          </a:p>
        </p:txBody>
      </p:sp>
      <p:sp>
        <p:nvSpPr>
          <p:cNvPr id="5" name="Footer Placeholder 4">
            <a:extLst>
              <a:ext uri="{FF2B5EF4-FFF2-40B4-BE49-F238E27FC236}">
                <a16:creationId xmlns:a16="http://schemas.microsoft.com/office/drawing/2014/main" id="{1456B92A-B204-5055-76B5-AADA999066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2615EC-4758-4E19-53EA-9D4AD7EA7E3B}"/>
              </a:ext>
            </a:extLst>
          </p:cNvPr>
          <p:cNvSpPr>
            <a:spLocks noGrp="1"/>
          </p:cNvSpPr>
          <p:nvPr>
            <p:ph type="sldNum" sz="quarter" idx="12"/>
          </p:nvPr>
        </p:nvSpPr>
        <p:spPr/>
        <p:txBody>
          <a:bodyPr/>
          <a:lstStyle/>
          <a:p>
            <a:fld id="{67AB9ACE-643B-4E1F-B146-ED42122F487B}" type="slidenum">
              <a:rPr lang="en-US" smtClean="0"/>
              <a:t>‹#›</a:t>
            </a:fld>
            <a:endParaRPr lang="en-US" dirty="0"/>
          </a:p>
        </p:txBody>
      </p:sp>
    </p:spTree>
    <p:extLst>
      <p:ext uri="{BB962C8B-B14F-4D97-AF65-F5344CB8AC3E}">
        <p14:creationId xmlns:p14="http://schemas.microsoft.com/office/powerpoint/2010/main" val="11155110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B99A0-4ED6-40F0-619F-86DC02D9F7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C52028-BD53-1E9C-99EC-ECC164869F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A8DD82-D86E-2900-24D8-A63E373C87A0}"/>
              </a:ext>
            </a:extLst>
          </p:cNvPr>
          <p:cNvSpPr>
            <a:spLocks noGrp="1"/>
          </p:cNvSpPr>
          <p:nvPr>
            <p:ph type="dt" sz="half" idx="10"/>
          </p:nvPr>
        </p:nvSpPr>
        <p:spPr/>
        <p:txBody>
          <a:bodyPr/>
          <a:lstStyle/>
          <a:p>
            <a:fld id="{B52D5892-EC47-4513-B842-A30DF4773062}" type="datetimeFigureOut">
              <a:rPr lang="en-US" smtClean="0"/>
              <a:t>9/11/2023</a:t>
            </a:fld>
            <a:endParaRPr lang="en-US" dirty="0"/>
          </a:p>
        </p:txBody>
      </p:sp>
      <p:sp>
        <p:nvSpPr>
          <p:cNvPr id="5" name="Footer Placeholder 4">
            <a:extLst>
              <a:ext uri="{FF2B5EF4-FFF2-40B4-BE49-F238E27FC236}">
                <a16:creationId xmlns:a16="http://schemas.microsoft.com/office/drawing/2014/main" id="{321350F7-5BCF-1772-E47A-9F9FBB61FB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01B8E2-263B-689F-F7C9-10C62B1147DA}"/>
              </a:ext>
            </a:extLst>
          </p:cNvPr>
          <p:cNvSpPr>
            <a:spLocks noGrp="1"/>
          </p:cNvSpPr>
          <p:nvPr>
            <p:ph type="sldNum" sz="quarter" idx="12"/>
          </p:nvPr>
        </p:nvSpPr>
        <p:spPr/>
        <p:txBody>
          <a:bodyPr/>
          <a:lstStyle/>
          <a:p>
            <a:fld id="{67AB9ACE-643B-4E1F-B146-ED42122F487B}" type="slidenum">
              <a:rPr lang="en-US" smtClean="0"/>
              <a:t>‹#›</a:t>
            </a:fld>
            <a:endParaRPr lang="en-US" dirty="0"/>
          </a:p>
        </p:txBody>
      </p:sp>
    </p:spTree>
    <p:extLst>
      <p:ext uri="{BB962C8B-B14F-4D97-AF65-F5344CB8AC3E}">
        <p14:creationId xmlns:p14="http://schemas.microsoft.com/office/powerpoint/2010/main" val="32410336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9614-6809-ABA6-D8ED-B380CDDCB358}"/>
              </a:ext>
            </a:extLst>
          </p:cNvPr>
          <p:cNvSpPr>
            <a:spLocks noGrp="1"/>
          </p:cNvSpPr>
          <p:nvPr>
            <p:ph type="title"/>
          </p:nvPr>
        </p:nvSpPr>
        <p:spPr>
          <a:xfrm>
            <a:off x="623888" y="1282700"/>
            <a:ext cx="7888287"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F28199-FC08-7012-49ED-816DD1F68439}"/>
              </a:ext>
            </a:extLst>
          </p:cNvPr>
          <p:cNvSpPr>
            <a:spLocks noGrp="1"/>
          </p:cNvSpPr>
          <p:nvPr>
            <p:ph type="body" idx="1"/>
          </p:nvPr>
        </p:nvSpPr>
        <p:spPr>
          <a:xfrm>
            <a:off x="623888" y="3441700"/>
            <a:ext cx="7888287"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1BC2D4-E9CA-A7B9-46E4-38B0F4607F2A}"/>
              </a:ext>
            </a:extLst>
          </p:cNvPr>
          <p:cNvSpPr>
            <a:spLocks noGrp="1"/>
          </p:cNvSpPr>
          <p:nvPr>
            <p:ph type="dt" sz="half" idx="10"/>
          </p:nvPr>
        </p:nvSpPr>
        <p:spPr/>
        <p:txBody>
          <a:bodyPr/>
          <a:lstStyle/>
          <a:p>
            <a:fld id="{B52D5892-EC47-4513-B842-A30DF4773062}" type="datetimeFigureOut">
              <a:rPr lang="en-US" smtClean="0"/>
              <a:t>9/11/2023</a:t>
            </a:fld>
            <a:endParaRPr lang="en-US" dirty="0"/>
          </a:p>
        </p:txBody>
      </p:sp>
      <p:sp>
        <p:nvSpPr>
          <p:cNvPr id="5" name="Footer Placeholder 4">
            <a:extLst>
              <a:ext uri="{FF2B5EF4-FFF2-40B4-BE49-F238E27FC236}">
                <a16:creationId xmlns:a16="http://schemas.microsoft.com/office/drawing/2014/main" id="{1504D9E8-9860-8C39-CDF6-D2A06670A6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AC15EF-E9AE-8FBD-C1C7-C0E537179731}"/>
              </a:ext>
            </a:extLst>
          </p:cNvPr>
          <p:cNvSpPr>
            <a:spLocks noGrp="1"/>
          </p:cNvSpPr>
          <p:nvPr>
            <p:ph type="sldNum" sz="quarter" idx="12"/>
          </p:nvPr>
        </p:nvSpPr>
        <p:spPr/>
        <p:txBody>
          <a:bodyPr/>
          <a:lstStyle/>
          <a:p>
            <a:fld id="{67AB9ACE-643B-4E1F-B146-ED42122F487B}" type="slidenum">
              <a:rPr lang="en-US" smtClean="0"/>
              <a:t>‹#›</a:t>
            </a:fld>
            <a:endParaRPr lang="en-US" dirty="0"/>
          </a:p>
        </p:txBody>
      </p:sp>
    </p:spTree>
    <p:extLst>
      <p:ext uri="{BB962C8B-B14F-4D97-AF65-F5344CB8AC3E}">
        <p14:creationId xmlns:p14="http://schemas.microsoft.com/office/powerpoint/2010/main" val="2326560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40F48-B521-635B-D2D8-33E9A0B153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227D9E-B1EF-755F-BF07-1034E64B984C}"/>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208D95-B5BD-19C2-1CAC-8A5B61B3E931}"/>
              </a:ext>
            </a:extLst>
          </p:cNvPr>
          <p:cNvSpPr>
            <a:spLocks noGrp="1"/>
          </p:cNvSpPr>
          <p:nvPr>
            <p:ph sz="half" idx="2"/>
          </p:nvPr>
        </p:nvSpPr>
        <p:spPr>
          <a:xfrm>
            <a:off x="4648200" y="1370013"/>
            <a:ext cx="3868738"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CC42AD-1813-A933-2154-2B60ABE1963B}"/>
              </a:ext>
            </a:extLst>
          </p:cNvPr>
          <p:cNvSpPr>
            <a:spLocks noGrp="1"/>
          </p:cNvSpPr>
          <p:nvPr>
            <p:ph type="dt" sz="half" idx="10"/>
          </p:nvPr>
        </p:nvSpPr>
        <p:spPr/>
        <p:txBody>
          <a:bodyPr/>
          <a:lstStyle/>
          <a:p>
            <a:fld id="{B52D5892-EC47-4513-B842-A30DF4773062}" type="datetimeFigureOut">
              <a:rPr lang="en-US" smtClean="0"/>
              <a:t>9/11/2023</a:t>
            </a:fld>
            <a:endParaRPr lang="en-US" dirty="0"/>
          </a:p>
        </p:txBody>
      </p:sp>
      <p:sp>
        <p:nvSpPr>
          <p:cNvPr id="6" name="Footer Placeholder 5">
            <a:extLst>
              <a:ext uri="{FF2B5EF4-FFF2-40B4-BE49-F238E27FC236}">
                <a16:creationId xmlns:a16="http://schemas.microsoft.com/office/drawing/2014/main" id="{DC8D8A7A-ECFC-E37C-DF9E-E99562C80E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6A665D3-1C50-D158-6B14-3ADED8BFBE19}"/>
              </a:ext>
            </a:extLst>
          </p:cNvPr>
          <p:cNvSpPr>
            <a:spLocks noGrp="1"/>
          </p:cNvSpPr>
          <p:nvPr>
            <p:ph type="sldNum" sz="quarter" idx="12"/>
          </p:nvPr>
        </p:nvSpPr>
        <p:spPr/>
        <p:txBody>
          <a:bodyPr/>
          <a:lstStyle/>
          <a:p>
            <a:fld id="{67AB9ACE-643B-4E1F-B146-ED42122F487B}" type="slidenum">
              <a:rPr lang="en-US" smtClean="0"/>
              <a:t>‹#›</a:t>
            </a:fld>
            <a:endParaRPr lang="en-US" dirty="0"/>
          </a:p>
        </p:txBody>
      </p:sp>
    </p:spTree>
    <p:extLst>
      <p:ext uri="{BB962C8B-B14F-4D97-AF65-F5344CB8AC3E}">
        <p14:creationId xmlns:p14="http://schemas.microsoft.com/office/powerpoint/2010/main" val="1168070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78E5-BB4B-8890-EC01-DE0D5CBAFE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6E3B03-473D-D79F-6E7C-5A333CB39D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7E7559-436E-6103-F732-5F90C98C0214}"/>
              </a:ext>
            </a:extLst>
          </p:cNvPr>
          <p:cNvSpPr>
            <a:spLocks noGrp="1"/>
          </p:cNvSpPr>
          <p:nvPr>
            <p:ph type="dt" sz="half" idx="10"/>
          </p:nvPr>
        </p:nvSpPr>
        <p:spPr/>
        <p:txBody>
          <a:bodyPr/>
          <a:lstStyle/>
          <a:p>
            <a:fld id="{BDE4AE7C-EF4D-4C5A-A5F5-D5EC9E6F8CAA}" type="datetimeFigureOut">
              <a:rPr lang="en-US" smtClean="0"/>
              <a:t>9/11/2023</a:t>
            </a:fld>
            <a:endParaRPr lang="en-US" dirty="0"/>
          </a:p>
        </p:txBody>
      </p:sp>
      <p:sp>
        <p:nvSpPr>
          <p:cNvPr id="5" name="Footer Placeholder 4">
            <a:extLst>
              <a:ext uri="{FF2B5EF4-FFF2-40B4-BE49-F238E27FC236}">
                <a16:creationId xmlns:a16="http://schemas.microsoft.com/office/drawing/2014/main" id="{B4F126DB-9D5F-9C52-29B2-14652E6E32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EE535B-2E07-BD8B-6E6B-59E6ED70A6CE}"/>
              </a:ext>
            </a:extLst>
          </p:cNvPr>
          <p:cNvSpPr>
            <a:spLocks noGrp="1"/>
          </p:cNvSpPr>
          <p:nvPr>
            <p:ph type="sldNum" sz="quarter" idx="12"/>
          </p:nvPr>
        </p:nvSpPr>
        <p:spPr/>
        <p:txBody>
          <a:bodyPr/>
          <a:lstStyle/>
          <a:p>
            <a:fld id="{7FDF6054-7BE8-44CE-BCA5-B7A203D220D5}" type="slidenum">
              <a:rPr lang="en-US" smtClean="0"/>
              <a:t>‹#›</a:t>
            </a:fld>
            <a:endParaRPr lang="en-US" dirty="0"/>
          </a:p>
        </p:txBody>
      </p:sp>
    </p:spTree>
    <p:extLst>
      <p:ext uri="{BB962C8B-B14F-4D97-AF65-F5344CB8AC3E}">
        <p14:creationId xmlns:p14="http://schemas.microsoft.com/office/powerpoint/2010/main" val="1531740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0257D-0104-0F6E-6542-D6DBAE0CFF51}"/>
              </a:ext>
            </a:extLst>
          </p:cNvPr>
          <p:cNvSpPr>
            <a:spLocks noGrp="1"/>
          </p:cNvSpPr>
          <p:nvPr>
            <p:ph type="title"/>
          </p:nvPr>
        </p:nvSpPr>
        <p:spPr>
          <a:xfrm>
            <a:off x="630238" y="274638"/>
            <a:ext cx="7888287"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DE7B40-4390-C135-5E1E-03244CE7840A}"/>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B59A22-E2ED-0CD7-E4CA-870E692B00C5}"/>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551CC2-E0BF-687C-03C0-2BDB6B067EAA}"/>
              </a:ext>
            </a:extLst>
          </p:cNvPr>
          <p:cNvSpPr>
            <a:spLocks noGrp="1"/>
          </p:cNvSpPr>
          <p:nvPr>
            <p:ph type="body" sz="quarter" idx="3"/>
          </p:nvPr>
        </p:nvSpPr>
        <p:spPr>
          <a:xfrm>
            <a:off x="4630738" y="1260475"/>
            <a:ext cx="388778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F30B97-69DC-4DAD-376C-840B3B0CF68D}"/>
              </a:ext>
            </a:extLst>
          </p:cNvPr>
          <p:cNvSpPr>
            <a:spLocks noGrp="1"/>
          </p:cNvSpPr>
          <p:nvPr>
            <p:ph sz="quarter" idx="4"/>
          </p:nvPr>
        </p:nvSpPr>
        <p:spPr>
          <a:xfrm>
            <a:off x="4630738" y="1879600"/>
            <a:ext cx="388778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2E87E5-18DC-7758-231D-337C5293753B}"/>
              </a:ext>
            </a:extLst>
          </p:cNvPr>
          <p:cNvSpPr>
            <a:spLocks noGrp="1"/>
          </p:cNvSpPr>
          <p:nvPr>
            <p:ph type="dt" sz="half" idx="10"/>
          </p:nvPr>
        </p:nvSpPr>
        <p:spPr/>
        <p:txBody>
          <a:bodyPr/>
          <a:lstStyle/>
          <a:p>
            <a:fld id="{B52D5892-EC47-4513-B842-A30DF4773062}" type="datetimeFigureOut">
              <a:rPr lang="en-US" smtClean="0"/>
              <a:t>9/11/2023</a:t>
            </a:fld>
            <a:endParaRPr lang="en-US" dirty="0"/>
          </a:p>
        </p:txBody>
      </p:sp>
      <p:sp>
        <p:nvSpPr>
          <p:cNvPr id="8" name="Footer Placeholder 7">
            <a:extLst>
              <a:ext uri="{FF2B5EF4-FFF2-40B4-BE49-F238E27FC236}">
                <a16:creationId xmlns:a16="http://schemas.microsoft.com/office/drawing/2014/main" id="{BF20FFAC-696F-5BE0-589F-002EC0EBCBE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443252A-584F-6C51-3347-C652585746A4}"/>
              </a:ext>
            </a:extLst>
          </p:cNvPr>
          <p:cNvSpPr>
            <a:spLocks noGrp="1"/>
          </p:cNvSpPr>
          <p:nvPr>
            <p:ph type="sldNum" sz="quarter" idx="12"/>
          </p:nvPr>
        </p:nvSpPr>
        <p:spPr/>
        <p:txBody>
          <a:bodyPr/>
          <a:lstStyle/>
          <a:p>
            <a:fld id="{67AB9ACE-643B-4E1F-B146-ED42122F487B}" type="slidenum">
              <a:rPr lang="en-US" smtClean="0"/>
              <a:t>‹#›</a:t>
            </a:fld>
            <a:endParaRPr lang="en-US" dirty="0"/>
          </a:p>
        </p:txBody>
      </p:sp>
    </p:spTree>
    <p:extLst>
      <p:ext uri="{BB962C8B-B14F-4D97-AF65-F5344CB8AC3E}">
        <p14:creationId xmlns:p14="http://schemas.microsoft.com/office/powerpoint/2010/main" val="14508384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0FA89-908F-A75E-4084-ADA08ABB48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EB5EE7-AC9D-4986-0408-3FB14E5D9091}"/>
              </a:ext>
            </a:extLst>
          </p:cNvPr>
          <p:cNvSpPr>
            <a:spLocks noGrp="1"/>
          </p:cNvSpPr>
          <p:nvPr>
            <p:ph type="dt" sz="half" idx="10"/>
          </p:nvPr>
        </p:nvSpPr>
        <p:spPr/>
        <p:txBody>
          <a:bodyPr/>
          <a:lstStyle/>
          <a:p>
            <a:fld id="{B52D5892-EC47-4513-B842-A30DF4773062}" type="datetimeFigureOut">
              <a:rPr lang="en-US" smtClean="0"/>
              <a:t>9/11/2023</a:t>
            </a:fld>
            <a:endParaRPr lang="en-US" dirty="0"/>
          </a:p>
        </p:txBody>
      </p:sp>
      <p:sp>
        <p:nvSpPr>
          <p:cNvPr id="4" name="Footer Placeholder 3">
            <a:extLst>
              <a:ext uri="{FF2B5EF4-FFF2-40B4-BE49-F238E27FC236}">
                <a16:creationId xmlns:a16="http://schemas.microsoft.com/office/drawing/2014/main" id="{DCE2A993-4DCB-577A-2B9D-B439A6FE05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FD615E9-99A0-7D7B-6FA6-BB759889E56E}"/>
              </a:ext>
            </a:extLst>
          </p:cNvPr>
          <p:cNvSpPr>
            <a:spLocks noGrp="1"/>
          </p:cNvSpPr>
          <p:nvPr>
            <p:ph type="sldNum" sz="quarter" idx="12"/>
          </p:nvPr>
        </p:nvSpPr>
        <p:spPr/>
        <p:txBody>
          <a:bodyPr/>
          <a:lstStyle/>
          <a:p>
            <a:fld id="{67AB9ACE-643B-4E1F-B146-ED42122F487B}" type="slidenum">
              <a:rPr lang="en-US" smtClean="0"/>
              <a:t>‹#›</a:t>
            </a:fld>
            <a:endParaRPr lang="en-US" dirty="0"/>
          </a:p>
        </p:txBody>
      </p:sp>
    </p:spTree>
    <p:extLst>
      <p:ext uri="{BB962C8B-B14F-4D97-AF65-F5344CB8AC3E}">
        <p14:creationId xmlns:p14="http://schemas.microsoft.com/office/powerpoint/2010/main" val="26565777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CBCB27-1C97-2772-9520-73687B3E763C}"/>
              </a:ext>
            </a:extLst>
          </p:cNvPr>
          <p:cNvSpPr>
            <a:spLocks noGrp="1"/>
          </p:cNvSpPr>
          <p:nvPr>
            <p:ph type="dt" sz="half" idx="10"/>
          </p:nvPr>
        </p:nvSpPr>
        <p:spPr/>
        <p:txBody>
          <a:bodyPr/>
          <a:lstStyle/>
          <a:p>
            <a:fld id="{B52D5892-EC47-4513-B842-A30DF4773062}" type="datetimeFigureOut">
              <a:rPr lang="en-US" smtClean="0"/>
              <a:t>9/11/2023</a:t>
            </a:fld>
            <a:endParaRPr lang="en-US" dirty="0"/>
          </a:p>
        </p:txBody>
      </p:sp>
      <p:sp>
        <p:nvSpPr>
          <p:cNvPr id="3" name="Footer Placeholder 2">
            <a:extLst>
              <a:ext uri="{FF2B5EF4-FFF2-40B4-BE49-F238E27FC236}">
                <a16:creationId xmlns:a16="http://schemas.microsoft.com/office/drawing/2014/main" id="{B20D8A82-2D4A-1133-ACB5-96CD6CBEAEF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47CD6A1-5C03-915D-96AC-7171946B4E29}"/>
              </a:ext>
            </a:extLst>
          </p:cNvPr>
          <p:cNvSpPr>
            <a:spLocks noGrp="1"/>
          </p:cNvSpPr>
          <p:nvPr>
            <p:ph type="sldNum" sz="quarter" idx="12"/>
          </p:nvPr>
        </p:nvSpPr>
        <p:spPr/>
        <p:txBody>
          <a:bodyPr/>
          <a:lstStyle/>
          <a:p>
            <a:fld id="{67AB9ACE-643B-4E1F-B146-ED42122F487B}" type="slidenum">
              <a:rPr lang="en-US" smtClean="0"/>
              <a:t>‹#›</a:t>
            </a:fld>
            <a:endParaRPr lang="en-US" dirty="0"/>
          </a:p>
        </p:txBody>
      </p:sp>
    </p:spTree>
    <p:extLst>
      <p:ext uri="{BB962C8B-B14F-4D97-AF65-F5344CB8AC3E}">
        <p14:creationId xmlns:p14="http://schemas.microsoft.com/office/powerpoint/2010/main" val="1931313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4FA8-F9F2-1B4E-BDFE-4CFDBAA528B8}"/>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F8EB64-C9ED-95FE-92BF-60FF0D1FB5C6}"/>
              </a:ext>
            </a:extLst>
          </p:cNvPr>
          <p:cNvSpPr>
            <a:spLocks noGrp="1"/>
          </p:cNvSpPr>
          <p:nvPr>
            <p:ph idx="1"/>
          </p:nvPr>
        </p:nvSpPr>
        <p:spPr>
          <a:xfrm>
            <a:off x="3887788" y="741363"/>
            <a:ext cx="4630737"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0079D4-8514-1911-521E-7C6C5CB856F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9C600-2643-1114-1D3F-1932EA1B2B76}"/>
              </a:ext>
            </a:extLst>
          </p:cNvPr>
          <p:cNvSpPr>
            <a:spLocks noGrp="1"/>
          </p:cNvSpPr>
          <p:nvPr>
            <p:ph type="dt" sz="half" idx="10"/>
          </p:nvPr>
        </p:nvSpPr>
        <p:spPr/>
        <p:txBody>
          <a:bodyPr/>
          <a:lstStyle/>
          <a:p>
            <a:fld id="{B52D5892-EC47-4513-B842-A30DF4773062}" type="datetimeFigureOut">
              <a:rPr lang="en-US" smtClean="0"/>
              <a:t>9/11/2023</a:t>
            </a:fld>
            <a:endParaRPr lang="en-US" dirty="0"/>
          </a:p>
        </p:txBody>
      </p:sp>
      <p:sp>
        <p:nvSpPr>
          <p:cNvPr id="6" name="Footer Placeholder 5">
            <a:extLst>
              <a:ext uri="{FF2B5EF4-FFF2-40B4-BE49-F238E27FC236}">
                <a16:creationId xmlns:a16="http://schemas.microsoft.com/office/drawing/2014/main" id="{8C0AA748-5FED-5B97-8E0B-2D7E41B2D4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0B4E5A-8B9C-2F6A-75AC-E2F3AB3E17E5}"/>
              </a:ext>
            </a:extLst>
          </p:cNvPr>
          <p:cNvSpPr>
            <a:spLocks noGrp="1"/>
          </p:cNvSpPr>
          <p:nvPr>
            <p:ph type="sldNum" sz="quarter" idx="12"/>
          </p:nvPr>
        </p:nvSpPr>
        <p:spPr/>
        <p:txBody>
          <a:bodyPr/>
          <a:lstStyle/>
          <a:p>
            <a:fld id="{67AB9ACE-643B-4E1F-B146-ED42122F487B}" type="slidenum">
              <a:rPr lang="en-US" smtClean="0"/>
              <a:t>‹#›</a:t>
            </a:fld>
            <a:endParaRPr lang="en-US" dirty="0"/>
          </a:p>
        </p:txBody>
      </p:sp>
    </p:spTree>
    <p:extLst>
      <p:ext uri="{BB962C8B-B14F-4D97-AF65-F5344CB8AC3E}">
        <p14:creationId xmlns:p14="http://schemas.microsoft.com/office/powerpoint/2010/main" val="7978089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6D05-10BF-F403-C4CE-A272663D1017}"/>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2E6B16-CBAF-FAE5-516E-E12FCE4C84DA}"/>
              </a:ext>
            </a:extLst>
          </p:cNvPr>
          <p:cNvSpPr>
            <a:spLocks noGrp="1"/>
          </p:cNvSpPr>
          <p:nvPr>
            <p:ph type="pic" idx="1"/>
          </p:nvPr>
        </p:nvSpPr>
        <p:spPr>
          <a:xfrm>
            <a:off x="3887788" y="741363"/>
            <a:ext cx="4630737"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33560FF-7637-5FAE-D1BA-943E9BAFCBE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24B78E-8DA1-C582-6F1D-B6C8CB587A74}"/>
              </a:ext>
            </a:extLst>
          </p:cNvPr>
          <p:cNvSpPr>
            <a:spLocks noGrp="1"/>
          </p:cNvSpPr>
          <p:nvPr>
            <p:ph type="dt" sz="half" idx="10"/>
          </p:nvPr>
        </p:nvSpPr>
        <p:spPr/>
        <p:txBody>
          <a:bodyPr/>
          <a:lstStyle/>
          <a:p>
            <a:fld id="{B52D5892-EC47-4513-B842-A30DF4773062}" type="datetimeFigureOut">
              <a:rPr lang="en-US" smtClean="0"/>
              <a:t>9/11/2023</a:t>
            </a:fld>
            <a:endParaRPr lang="en-US" dirty="0"/>
          </a:p>
        </p:txBody>
      </p:sp>
      <p:sp>
        <p:nvSpPr>
          <p:cNvPr id="6" name="Footer Placeholder 5">
            <a:extLst>
              <a:ext uri="{FF2B5EF4-FFF2-40B4-BE49-F238E27FC236}">
                <a16:creationId xmlns:a16="http://schemas.microsoft.com/office/drawing/2014/main" id="{C6738172-0BF7-F0A8-7C32-294A01BF6B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A9D7D-D454-7BF7-9FC2-FA3AC3FAD15B}"/>
              </a:ext>
            </a:extLst>
          </p:cNvPr>
          <p:cNvSpPr>
            <a:spLocks noGrp="1"/>
          </p:cNvSpPr>
          <p:nvPr>
            <p:ph type="sldNum" sz="quarter" idx="12"/>
          </p:nvPr>
        </p:nvSpPr>
        <p:spPr/>
        <p:txBody>
          <a:bodyPr/>
          <a:lstStyle/>
          <a:p>
            <a:fld id="{67AB9ACE-643B-4E1F-B146-ED42122F487B}" type="slidenum">
              <a:rPr lang="en-US" smtClean="0"/>
              <a:t>‹#›</a:t>
            </a:fld>
            <a:endParaRPr lang="en-US" dirty="0"/>
          </a:p>
        </p:txBody>
      </p:sp>
    </p:spTree>
    <p:extLst>
      <p:ext uri="{BB962C8B-B14F-4D97-AF65-F5344CB8AC3E}">
        <p14:creationId xmlns:p14="http://schemas.microsoft.com/office/powerpoint/2010/main" val="29227612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8041-AB95-5836-9C59-5812D0284C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319345-A7B2-F653-E715-7B14769E22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D32FD-9D96-4054-32EF-10ED3AA30FF8}"/>
              </a:ext>
            </a:extLst>
          </p:cNvPr>
          <p:cNvSpPr>
            <a:spLocks noGrp="1"/>
          </p:cNvSpPr>
          <p:nvPr>
            <p:ph type="dt" sz="half" idx="10"/>
          </p:nvPr>
        </p:nvSpPr>
        <p:spPr/>
        <p:txBody>
          <a:bodyPr/>
          <a:lstStyle/>
          <a:p>
            <a:fld id="{B52D5892-EC47-4513-B842-A30DF4773062}" type="datetimeFigureOut">
              <a:rPr lang="en-US" smtClean="0"/>
              <a:t>9/11/2023</a:t>
            </a:fld>
            <a:endParaRPr lang="en-US" dirty="0"/>
          </a:p>
        </p:txBody>
      </p:sp>
      <p:sp>
        <p:nvSpPr>
          <p:cNvPr id="5" name="Footer Placeholder 4">
            <a:extLst>
              <a:ext uri="{FF2B5EF4-FFF2-40B4-BE49-F238E27FC236}">
                <a16:creationId xmlns:a16="http://schemas.microsoft.com/office/drawing/2014/main" id="{FC6A0D6A-45DE-C452-9A21-F0DBC5DDD2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2AFA11-57B9-0351-7FB9-576167BF66E6}"/>
              </a:ext>
            </a:extLst>
          </p:cNvPr>
          <p:cNvSpPr>
            <a:spLocks noGrp="1"/>
          </p:cNvSpPr>
          <p:nvPr>
            <p:ph type="sldNum" sz="quarter" idx="12"/>
          </p:nvPr>
        </p:nvSpPr>
        <p:spPr/>
        <p:txBody>
          <a:bodyPr/>
          <a:lstStyle/>
          <a:p>
            <a:fld id="{67AB9ACE-643B-4E1F-B146-ED42122F487B}" type="slidenum">
              <a:rPr lang="en-US" smtClean="0"/>
              <a:t>‹#›</a:t>
            </a:fld>
            <a:endParaRPr lang="en-US" dirty="0"/>
          </a:p>
        </p:txBody>
      </p:sp>
    </p:spTree>
    <p:extLst>
      <p:ext uri="{BB962C8B-B14F-4D97-AF65-F5344CB8AC3E}">
        <p14:creationId xmlns:p14="http://schemas.microsoft.com/office/powerpoint/2010/main" val="41853623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64F65E-B76C-2973-F080-A2610CA419D3}"/>
              </a:ext>
            </a:extLst>
          </p:cNvPr>
          <p:cNvSpPr>
            <a:spLocks noGrp="1"/>
          </p:cNvSpPr>
          <p:nvPr>
            <p:ph type="title" orient="vert"/>
          </p:nvPr>
        </p:nvSpPr>
        <p:spPr>
          <a:xfrm>
            <a:off x="6545263"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B899F1-A80A-A608-BC33-AFE01E3F21BA}"/>
              </a:ext>
            </a:extLst>
          </p:cNvPr>
          <p:cNvSpPr>
            <a:spLocks noGrp="1"/>
          </p:cNvSpPr>
          <p:nvPr>
            <p:ph type="body" orient="vert" idx="1"/>
          </p:nvPr>
        </p:nvSpPr>
        <p:spPr>
          <a:xfrm>
            <a:off x="628650" y="274638"/>
            <a:ext cx="5764213"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F2BE5-4A08-63B5-0F68-54B863D526DC}"/>
              </a:ext>
            </a:extLst>
          </p:cNvPr>
          <p:cNvSpPr>
            <a:spLocks noGrp="1"/>
          </p:cNvSpPr>
          <p:nvPr>
            <p:ph type="dt" sz="half" idx="10"/>
          </p:nvPr>
        </p:nvSpPr>
        <p:spPr/>
        <p:txBody>
          <a:bodyPr/>
          <a:lstStyle/>
          <a:p>
            <a:fld id="{B52D5892-EC47-4513-B842-A30DF4773062}" type="datetimeFigureOut">
              <a:rPr lang="en-US" smtClean="0"/>
              <a:t>9/11/2023</a:t>
            </a:fld>
            <a:endParaRPr lang="en-US" dirty="0"/>
          </a:p>
        </p:txBody>
      </p:sp>
      <p:sp>
        <p:nvSpPr>
          <p:cNvPr id="5" name="Footer Placeholder 4">
            <a:extLst>
              <a:ext uri="{FF2B5EF4-FFF2-40B4-BE49-F238E27FC236}">
                <a16:creationId xmlns:a16="http://schemas.microsoft.com/office/drawing/2014/main" id="{8F98FE43-1332-EF4F-CA0F-01399AC88D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D60033-83DD-B17F-B09D-9000F2BCFB85}"/>
              </a:ext>
            </a:extLst>
          </p:cNvPr>
          <p:cNvSpPr>
            <a:spLocks noGrp="1"/>
          </p:cNvSpPr>
          <p:nvPr>
            <p:ph type="sldNum" sz="quarter" idx="12"/>
          </p:nvPr>
        </p:nvSpPr>
        <p:spPr/>
        <p:txBody>
          <a:bodyPr/>
          <a:lstStyle/>
          <a:p>
            <a:fld id="{67AB9ACE-643B-4E1F-B146-ED42122F487B}" type="slidenum">
              <a:rPr lang="en-US" smtClean="0"/>
              <a:t>‹#›</a:t>
            </a:fld>
            <a:endParaRPr lang="en-US" dirty="0"/>
          </a:p>
        </p:txBody>
      </p:sp>
    </p:spTree>
    <p:extLst>
      <p:ext uri="{BB962C8B-B14F-4D97-AF65-F5344CB8AC3E}">
        <p14:creationId xmlns:p14="http://schemas.microsoft.com/office/powerpoint/2010/main" val="7288245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9BC5-78B9-3BCB-F682-7E773140B270}"/>
              </a:ext>
            </a:extLst>
          </p:cNvPr>
          <p:cNvSpPr>
            <a:spLocks noGrp="1"/>
          </p:cNvSpPr>
          <p:nvPr>
            <p:ph type="ctrTitle"/>
          </p:nvPr>
        </p:nvSpPr>
        <p:spPr>
          <a:xfrm>
            <a:off x="1143000" y="841375"/>
            <a:ext cx="6859588"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00771B-8261-8362-F286-54E6FCD3BAFA}"/>
              </a:ext>
            </a:extLst>
          </p:cNvPr>
          <p:cNvSpPr>
            <a:spLocks noGrp="1"/>
          </p:cNvSpPr>
          <p:nvPr>
            <p:ph type="subTitle" idx="1"/>
          </p:nvPr>
        </p:nvSpPr>
        <p:spPr>
          <a:xfrm>
            <a:off x="1143000" y="2701925"/>
            <a:ext cx="6859588"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F1D30C-0BB1-4B04-A2DE-8DAE5535FA2E}"/>
              </a:ext>
            </a:extLst>
          </p:cNvPr>
          <p:cNvSpPr>
            <a:spLocks noGrp="1"/>
          </p:cNvSpPr>
          <p:nvPr>
            <p:ph type="dt" sz="half" idx="10"/>
          </p:nvPr>
        </p:nvSpPr>
        <p:spPr/>
        <p:txBody>
          <a:bodyPr/>
          <a:lstStyle/>
          <a:p>
            <a:fld id="{857228F4-59F9-4346-8A64-DF09E9533D30}" type="datetimeFigureOut">
              <a:rPr lang="en-US" smtClean="0"/>
              <a:t>9/11/2023</a:t>
            </a:fld>
            <a:endParaRPr lang="en-US" dirty="0"/>
          </a:p>
        </p:txBody>
      </p:sp>
      <p:sp>
        <p:nvSpPr>
          <p:cNvPr id="5" name="Footer Placeholder 4">
            <a:extLst>
              <a:ext uri="{FF2B5EF4-FFF2-40B4-BE49-F238E27FC236}">
                <a16:creationId xmlns:a16="http://schemas.microsoft.com/office/drawing/2014/main" id="{76502EDF-5541-53B6-D1E0-06AA4FDCBD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D332CD-590E-C05E-FCCF-E849CD4D780A}"/>
              </a:ext>
            </a:extLst>
          </p:cNvPr>
          <p:cNvSpPr>
            <a:spLocks noGrp="1"/>
          </p:cNvSpPr>
          <p:nvPr>
            <p:ph type="sldNum" sz="quarter" idx="12"/>
          </p:nvPr>
        </p:nvSpPr>
        <p:spPr/>
        <p:txBody>
          <a:bodyPr/>
          <a:lstStyle/>
          <a:p>
            <a:fld id="{F13C21DA-0272-46FD-B88A-376CE9E174D1}" type="slidenum">
              <a:rPr lang="en-US" smtClean="0"/>
              <a:t>‹#›</a:t>
            </a:fld>
            <a:endParaRPr lang="en-US" dirty="0"/>
          </a:p>
        </p:txBody>
      </p:sp>
    </p:spTree>
    <p:extLst>
      <p:ext uri="{BB962C8B-B14F-4D97-AF65-F5344CB8AC3E}">
        <p14:creationId xmlns:p14="http://schemas.microsoft.com/office/powerpoint/2010/main" val="35680737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06B07-0738-D800-66F2-8F86A137F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3AA2D2-334B-E2E8-9F0A-A3A7321638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15718-63D0-E153-0A06-F26C340FD228}"/>
              </a:ext>
            </a:extLst>
          </p:cNvPr>
          <p:cNvSpPr>
            <a:spLocks noGrp="1"/>
          </p:cNvSpPr>
          <p:nvPr>
            <p:ph type="dt" sz="half" idx="10"/>
          </p:nvPr>
        </p:nvSpPr>
        <p:spPr/>
        <p:txBody>
          <a:bodyPr/>
          <a:lstStyle/>
          <a:p>
            <a:fld id="{857228F4-59F9-4346-8A64-DF09E9533D30}" type="datetimeFigureOut">
              <a:rPr lang="en-US" smtClean="0"/>
              <a:t>9/11/2023</a:t>
            </a:fld>
            <a:endParaRPr lang="en-US" dirty="0"/>
          </a:p>
        </p:txBody>
      </p:sp>
      <p:sp>
        <p:nvSpPr>
          <p:cNvPr id="5" name="Footer Placeholder 4">
            <a:extLst>
              <a:ext uri="{FF2B5EF4-FFF2-40B4-BE49-F238E27FC236}">
                <a16:creationId xmlns:a16="http://schemas.microsoft.com/office/drawing/2014/main" id="{6AD8A05E-029F-EC07-6C77-9F1E7B695E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6398C7-8FD3-3A74-A31A-2236D359C8CA}"/>
              </a:ext>
            </a:extLst>
          </p:cNvPr>
          <p:cNvSpPr>
            <a:spLocks noGrp="1"/>
          </p:cNvSpPr>
          <p:nvPr>
            <p:ph type="sldNum" sz="quarter" idx="12"/>
          </p:nvPr>
        </p:nvSpPr>
        <p:spPr/>
        <p:txBody>
          <a:bodyPr/>
          <a:lstStyle/>
          <a:p>
            <a:fld id="{F13C21DA-0272-46FD-B88A-376CE9E174D1}" type="slidenum">
              <a:rPr lang="en-US" smtClean="0"/>
              <a:t>‹#›</a:t>
            </a:fld>
            <a:endParaRPr lang="en-US" dirty="0"/>
          </a:p>
        </p:txBody>
      </p:sp>
    </p:spTree>
    <p:extLst>
      <p:ext uri="{BB962C8B-B14F-4D97-AF65-F5344CB8AC3E}">
        <p14:creationId xmlns:p14="http://schemas.microsoft.com/office/powerpoint/2010/main" val="33041152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70CC-7256-8A4A-2C9A-537808C90D01}"/>
              </a:ext>
            </a:extLst>
          </p:cNvPr>
          <p:cNvSpPr>
            <a:spLocks noGrp="1"/>
          </p:cNvSpPr>
          <p:nvPr>
            <p:ph type="title"/>
          </p:nvPr>
        </p:nvSpPr>
        <p:spPr>
          <a:xfrm>
            <a:off x="623888" y="1282700"/>
            <a:ext cx="7888287"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3A897D-BE77-A283-BAC1-5A3BBE07C98E}"/>
              </a:ext>
            </a:extLst>
          </p:cNvPr>
          <p:cNvSpPr>
            <a:spLocks noGrp="1"/>
          </p:cNvSpPr>
          <p:nvPr>
            <p:ph type="body" idx="1"/>
          </p:nvPr>
        </p:nvSpPr>
        <p:spPr>
          <a:xfrm>
            <a:off x="623888" y="3441700"/>
            <a:ext cx="7888287"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F6C888-0AE0-09B4-5A2F-3CDA3D2064E0}"/>
              </a:ext>
            </a:extLst>
          </p:cNvPr>
          <p:cNvSpPr>
            <a:spLocks noGrp="1"/>
          </p:cNvSpPr>
          <p:nvPr>
            <p:ph type="dt" sz="half" idx="10"/>
          </p:nvPr>
        </p:nvSpPr>
        <p:spPr/>
        <p:txBody>
          <a:bodyPr/>
          <a:lstStyle/>
          <a:p>
            <a:fld id="{857228F4-59F9-4346-8A64-DF09E9533D30}" type="datetimeFigureOut">
              <a:rPr lang="en-US" smtClean="0"/>
              <a:t>9/11/2023</a:t>
            </a:fld>
            <a:endParaRPr lang="en-US" dirty="0"/>
          </a:p>
        </p:txBody>
      </p:sp>
      <p:sp>
        <p:nvSpPr>
          <p:cNvPr id="5" name="Footer Placeholder 4">
            <a:extLst>
              <a:ext uri="{FF2B5EF4-FFF2-40B4-BE49-F238E27FC236}">
                <a16:creationId xmlns:a16="http://schemas.microsoft.com/office/drawing/2014/main" id="{C8B4598D-C8CC-CEAD-7101-4A837F5DF6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29E52E-A462-6EA3-CECB-0F49E903E693}"/>
              </a:ext>
            </a:extLst>
          </p:cNvPr>
          <p:cNvSpPr>
            <a:spLocks noGrp="1"/>
          </p:cNvSpPr>
          <p:nvPr>
            <p:ph type="sldNum" sz="quarter" idx="12"/>
          </p:nvPr>
        </p:nvSpPr>
        <p:spPr/>
        <p:txBody>
          <a:bodyPr/>
          <a:lstStyle/>
          <a:p>
            <a:fld id="{F13C21DA-0272-46FD-B88A-376CE9E174D1}" type="slidenum">
              <a:rPr lang="en-US" smtClean="0"/>
              <a:t>‹#›</a:t>
            </a:fld>
            <a:endParaRPr lang="en-US" dirty="0"/>
          </a:p>
        </p:txBody>
      </p:sp>
    </p:spTree>
    <p:extLst>
      <p:ext uri="{BB962C8B-B14F-4D97-AF65-F5344CB8AC3E}">
        <p14:creationId xmlns:p14="http://schemas.microsoft.com/office/powerpoint/2010/main" val="298006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34A3A-6554-DD94-68D9-65348C03746A}"/>
              </a:ext>
            </a:extLst>
          </p:cNvPr>
          <p:cNvSpPr>
            <a:spLocks noGrp="1"/>
          </p:cNvSpPr>
          <p:nvPr>
            <p:ph type="title"/>
          </p:nvPr>
        </p:nvSpPr>
        <p:spPr>
          <a:xfrm>
            <a:off x="623888" y="1282700"/>
            <a:ext cx="7888287"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8D7FCD-B3C1-DA17-9241-8448EEE47255}"/>
              </a:ext>
            </a:extLst>
          </p:cNvPr>
          <p:cNvSpPr>
            <a:spLocks noGrp="1"/>
          </p:cNvSpPr>
          <p:nvPr>
            <p:ph type="body" idx="1"/>
          </p:nvPr>
        </p:nvSpPr>
        <p:spPr>
          <a:xfrm>
            <a:off x="623888" y="3441700"/>
            <a:ext cx="7888287"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DE3A88-0490-9276-A261-80FF1D61751C}"/>
              </a:ext>
            </a:extLst>
          </p:cNvPr>
          <p:cNvSpPr>
            <a:spLocks noGrp="1"/>
          </p:cNvSpPr>
          <p:nvPr>
            <p:ph type="dt" sz="half" idx="10"/>
          </p:nvPr>
        </p:nvSpPr>
        <p:spPr/>
        <p:txBody>
          <a:bodyPr/>
          <a:lstStyle/>
          <a:p>
            <a:fld id="{BDE4AE7C-EF4D-4C5A-A5F5-D5EC9E6F8CAA}" type="datetimeFigureOut">
              <a:rPr lang="en-US" smtClean="0"/>
              <a:t>9/11/2023</a:t>
            </a:fld>
            <a:endParaRPr lang="en-US" dirty="0"/>
          </a:p>
        </p:txBody>
      </p:sp>
      <p:sp>
        <p:nvSpPr>
          <p:cNvPr id="5" name="Footer Placeholder 4">
            <a:extLst>
              <a:ext uri="{FF2B5EF4-FFF2-40B4-BE49-F238E27FC236}">
                <a16:creationId xmlns:a16="http://schemas.microsoft.com/office/drawing/2014/main" id="{17478DF9-FBB7-346C-9D95-C640C0386E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DA2C12-246D-EAB6-8165-ED54E188D8F5}"/>
              </a:ext>
            </a:extLst>
          </p:cNvPr>
          <p:cNvSpPr>
            <a:spLocks noGrp="1"/>
          </p:cNvSpPr>
          <p:nvPr>
            <p:ph type="sldNum" sz="quarter" idx="12"/>
          </p:nvPr>
        </p:nvSpPr>
        <p:spPr/>
        <p:txBody>
          <a:bodyPr/>
          <a:lstStyle/>
          <a:p>
            <a:fld id="{7FDF6054-7BE8-44CE-BCA5-B7A203D220D5}" type="slidenum">
              <a:rPr lang="en-US" smtClean="0"/>
              <a:t>‹#›</a:t>
            </a:fld>
            <a:endParaRPr lang="en-US" dirty="0"/>
          </a:p>
        </p:txBody>
      </p:sp>
    </p:spTree>
    <p:extLst>
      <p:ext uri="{BB962C8B-B14F-4D97-AF65-F5344CB8AC3E}">
        <p14:creationId xmlns:p14="http://schemas.microsoft.com/office/powerpoint/2010/main" val="1023624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478B1-FF8F-D0A8-5799-C3FC31F24C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35FB82-15AD-2780-75F5-9061F396E634}"/>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7C4CA5-0579-18EA-B272-B2FE1D31CEDF}"/>
              </a:ext>
            </a:extLst>
          </p:cNvPr>
          <p:cNvSpPr>
            <a:spLocks noGrp="1"/>
          </p:cNvSpPr>
          <p:nvPr>
            <p:ph sz="half" idx="2"/>
          </p:nvPr>
        </p:nvSpPr>
        <p:spPr>
          <a:xfrm>
            <a:off x="4648200" y="1370013"/>
            <a:ext cx="3868738"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D67AE2-BD80-4D54-CF4A-569A1D7406BA}"/>
              </a:ext>
            </a:extLst>
          </p:cNvPr>
          <p:cNvSpPr>
            <a:spLocks noGrp="1"/>
          </p:cNvSpPr>
          <p:nvPr>
            <p:ph type="dt" sz="half" idx="10"/>
          </p:nvPr>
        </p:nvSpPr>
        <p:spPr/>
        <p:txBody>
          <a:bodyPr/>
          <a:lstStyle/>
          <a:p>
            <a:fld id="{857228F4-59F9-4346-8A64-DF09E9533D30}" type="datetimeFigureOut">
              <a:rPr lang="en-US" smtClean="0"/>
              <a:t>9/11/2023</a:t>
            </a:fld>
            <a:endParaRPr lang="en-US" dirty="0"/>
          </a:p>
        </p:txBody>
      </p:sp>
      <p:sp>
        <p:nvSpPr>
          <p:cNvPr id="6" name="Footer Placeholder 5">
            <a:extLst>
              <a:ext uri="{FF2B5EF4-FFF2-40B4-BE49-F238E27FC236}">
                <a16:creationId xmlns:a16="http://schemas.microsoft.com/office/drawing/2014/main" id="{6E24C444-E5CD-04BF-72F0-1E39594AEA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CC03BC-2DE1-C714-0B78-C90427494A17}"/>
              </a:ext>
            </a:extLst>
          </p:cNvPr>
          <p:cNvSpPr>
            <a:spLocks noGrp="1"/>
          </p:cNvSpPr>
          <p:nvPr>
            <p:ph type="sldNum" sz="quarter" idx="12"/>
          </p:nvPr>
        </p:nvSpPr>
        <p:spPr/>
        <p:txBody>
          <a:bodyPr/>
          <a:lstStyle/>
          <a:p>
            <a:fld id="{F13C21DA-0272-46FD-B88A-376CE9E174D1}" type="slidenum">
              <a:rPr lang="en-US" smtClean="0"/>
              <a:t>‹#›</a:t>
            </a:fld>
            <a:endParaRPr lang="en-US" dirty="0"/>
          </a:p>
        </p:txBody>
      </p:sp>
    </p:spTree>
    <p:extLst>
      <p:ext uri="{BB962C8B-B14F-4D97-AF65-F5344CB8AC3E}">
        <p14:creationId xmlns:p14="http://schemas.microsoft.com/office/powerpoint/2010/main" val="28803185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2347-1F43-404D-4BE4-0FD39D0C18C6}"/>
              </a:ext>
            </a:extLst>
          </p:cNvPr>
          <p:cNvSpPr>
            <a:spLocks noGrp="1"/>
          </p:cNvSpPr>
          <p:nvPr>
            <p:ph type="title"/>
          </p:nvPr>
        </p:nvSpPr>
        <p:spPr>
          <a:xfrm>
            <a:off x="630238" y="274638"/>
            <a:ext cx="7888287"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175297-82F3-B28D-BF9A-E27A6FC12E28}"/>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F42062-0C1F-171A-B116-F131879EE67E}"/>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6463E0-6234-6052-CB11-88F118CAB31D}"/>
              </a:ext>
            </a:extLst>
          </p:cNvPr>
          <p:cNvSpPr>
            <a:spLocks noGrp="1"/>
          </p:cNvSpPr>
          <p:nvPr>
            <p:ph type="body" sz="quarter" idx="3"/>
          </p:nvPr>
        </p:nvSpPr>
        <p:spPr>
          <a:xfrm>
            <a:off x="4630738" y="1260475"/>
            <a:ext cx="388778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691B56-C89D-A2A8-27B3-43AEBB47BE6E}"/>
              </a:ext>
            </a:extLst>
          </p:cNvPr>
          <p:cNvSpPr>
            <a:spLocks noGrp="1"/>
          </p:cNvSpPr>
          <p:nvPr>
            <p:ph sz="quarter" idx="4"/>
          </p:nvPr>
        </p:nvSpPr>
        <p:spPr>
          <a:xfrm>
            <a:off x="4630738" y="1879600"/>
            <a:ext cx="388778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59003C-B20F-53FB-D148-E094CACC452C}"/>
              </a:ext>
            </a:extLst>
          </p:cNvPr>
          <p:cNvSpPr>
            <a:spLocks noGrp="1"/>
          </p:cNvSpPr>
          <p:nvPr>
            <p:ph type="dt" sz="half" idx="10"/>
          </p:nvPr>
        </p:nvSpPr>
        <p:spPr/>
        <p:txBody>
          <a:bodyPr/>
          <a:lstStyle/>
          <a:p>
            <a:fld id="{857228F4-59F9-4346-8A64-DF09E9533D30}" type="datetimeFigureOut">
              <a:rPr lang="en-US" smtClean="0"/>
              <a:t>9/11/2023</a:t>
            </a:fld>
            <a:endParaRPr lang="en-US" dirty="0"/>
          </a:p>
        </p:txBody>
      </p:sp>
      <p:sp>
        <p:nvSpPr>
          <p:cNvPr id="8" name="Footer Placeholder 7">
            <a:extLst>
              <a:ext uri="{FF2B5EF4-FFF2-40B4-BE49-F238E27FC236}">
                <a16:creationId xmlns:a16="http://schemas.microsoft.com/office/drawing/2014/main" id="{FE2240E8-EAAC-F73A-2D8A-201751BF8FE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B2D92B-87EE-625F-7133-24F4BBD2BCCE}"/>
              </a:ext>
            </a:extLst>
          </p:cNvPr>
          <p:cNvSpPr>
            <a:spLocks noGrp="1"/>
          </p:cNvSpPr>
          <p:nvPr>
            <p:ph type="sldNum" sz="quarter" idx="12"/>
          </p:nvPr>
        </p:nvSpPr>
        <p:spPr/>
        <p:txBody>
          <a:bodyPr/>
          <a:lstStyle/>
          <a:p>
            <a:fld id="{F13C21DA-0272-46FD-B88A-376CE9E174D1}" type="slidenum">
              <a:rPr lang="en-US" smtClean="0"/>
              <a:t>‹#›</a:t>
            </a:fld>
            <a:endParaRPr lang="en-US" dirty="0"/>
          </a:p>
        </p:txBody>
      </p:sp>
    </p:spTree>
    <p:extLst>
      <p:ext uri="{BB962C8B-B14F-4D97-AF65-F5344CB8AC3E}">
        <p14:creationId xmlns:p14="http://schemas.microsoft.com/office/powerpoint/2010/main" val="29486799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9CA44-D9F8-72F3-3007-8BD769661B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D0848A-B060-88B0-4A6A-55AC88384A61}"/>
              </a:ext>
            </a:extLst>
          </p:cNvPr>
          <p:cNvSpPr>
            <a:spLocks noGrp="1"/>
          </p:cNvSpPr>
          <p:nvPr>
            <p:ph type="dt" sz="half" idx="10"/>
          </p:nvPr>
        </p:nvSpPr>
        <p:spPr/>
        <p:txBody>
          <a:bodyPr/>
          <a:lstStyle/>
          <a:p>
            <a:fld id="{857228F4-59F9-4346-8A64-DF09E9533D30}" type="datetimeFigureOut">
              <a:rPr lang="en-US" smtClean="0"/>
              <a:t>9/11/2023</a:t>
            </a:fld>
            <a:endParaRPr lang="en-US" dirty="0"/>
          </a:p>
        </p:txBody>
      </p:sp>
      <p:sp>
        <p:nvSpPr>
          <p:cNvPr id="4" name="Footer Placeholder 3">
            <a:extLst>
              <a:ext uri="{FF2B5EF4-FFF2-40B4-BE49-F238E27FC236}">
                <a16:creationId xmlns:a16="http://schemas.microsoft.com/office/drawing/2014/main" id="{290122E3-1A27-9EA9-CF08-C9D6F311F81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013709-3EBD-7631-9852-EB0B0CC8B7F6}"/>
              </a:ext>
            </a:extLst>
          </p:cNvPr>
          <p:cNvSpPr>
            <a:spLocks noGrp="1"/>
          </p:cNvSpPr>
          <p:nvPr>
            <p:ph type="sldNum" sz="quarter" idx="12"/>
          </p:nvPr>
        </p:nvSpPr>
        <p:spPr/>
        <p:txBody>
          <a:bodyPr/>
          <a:lstStyle/>
          <a:p>
            <a:fld id="{F13C21DA-0272-46FD-B88A-376CE9E174D1}" type="slidenum">
              <a:rPr lang="en-US" smtClean="0"/>
              <a:t>‹#›</a:t>
            </a:fld>
            <a:endParaRPr lang="en-US" dirty="0"/>
          </a:p>
        </p:txBody>
      </p:sp>
    </p:spTree>
    <p:extLst>
      <p:ext uri="{BB962C8B-B14F-4D97-AF65-F5344CB8AC3E}">
        <p14:creationId xmlns:p14="http://schemas.microsoft.com/office/powerpoint/2010/main" val="38577705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C8A362-2D57-44B5-C800-A8899065EB2A}"/>
              </a:ext>
            </a:extLst>
          </p:cNvPr>
          <p:cNvSpPr>
            <a:spLocks noGrp="1"/>
          </p:cNvSpPr>
          <p:nvPr>
            <p:ph type="dt" sz="half" idx="10"/>
          </p:nvPr>
        </p:nvSpPr>
        <p:spPr/>
        <p:txBody>
          <a:bodyPr/>
          <a:lstStyle/>
          <a:p>
            <a:fld id="{857228F4-59F9-4346-8A64-DF09E9533D30}" type="datetimeFigureOut">
              <a:rPr lang="en-US" smtClean="0"/>
              <a:t>9/11/2023</a:t>
            </a:fld>
            <a:endParaRPr lang="en-US" dirty="0"/>
          </a:p>
        </p:txBody>
      </p:sp>
      <p:sp>
        <p:nvSpPr>
          <p:cNvPr id="3" name="Footer Placeholder 2">
            <a:extLst>
              <a:ext uri="{FF2B5EF4-FFF2-40B4-BE49-F238E27FC236}">
                <a16:creationId xmlns:a16="http://schemas.microsoft.com/office/drawing/2014/main" id="{11B87005-1271-574A-EAA5-01385A9705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68583C4-5569-F6CB-043E-CF3BED18566A}"/>
              </a:ext>
            </a:extLst>
          </p:cNvPr>
          <p:cNvSpPr>
            <a:spLocks noGrp="1"/>
          </p:cNvSpPr>
          <p:nvPr>
            <p:ph type="sldNum" sz="quarter" idx="12"/>
          </p:nvPr>
        </p:nvSpPr>
        <p:spPr/>
        <p:txBody>
          <a:bodyPr/>
          <a:lstStyle/>
          <a:p>
            <a:fld id="{F13C21DA-0272-46FD-B88A-376CE9E174D1}" type="slidenum">
              <a:rPr lang="en-US" smtClean="0"/>
              <a:t>‹#›</a:t>
            </a:fld>
            <a:endParaRPr lang="en-US" dirty="0"/>
          </a:p>
        </p:txBody>
      </p:sp>
    </p:spTree>
    <p:extLst>
      <p:ext uri="{BB962C8B-B14F-4D97-AF65-F5344CB8AC3E}">
        <p14:creationId xmlns:p14="http://schemas.microsoft.com/office/powerpoint/2010/main" val="41247554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FCD4-4521-6B17-1AF7-116D529AA77F}"/>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96A419-653E-11F5-A455-BFCFFBEF6EB5}"/>
              </a:ext>
            </a:extLst>
          </p:cNvPr>
          <p:cNvSpPr>
            <a:spLocks noGrp="1"/>
          </p:cNvSpPr>
          <p:nvPr>
            <p:ph idx="1"/>
          </p:nvPr>
        </p:nvSpPr>
        <p:spPr>
          <a:xfrm>
            <a:off x="3887788" y="741363"/>
            <a:ext cx="4630737"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C4EBB6-82E1-EF34-FD82-8856B231A7E7}"/>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18AF2E-7A00-21C7-7AF4-48DD56EC9B8E}"/>
              </a:ext>
            </a:extLst>
          </p:cNvPr>
          <p:cNvSpPr>
            <a:spLocks noGrp="1"/>
          </p:cNvSpPr>
          <p:nvPr>
            <p:ph type="dt" sz="half" idx="10"/>
          </p:nvPr>
        </p:nvSpPr>
        <p:spPr/>
        <p:txBody>
          <a:bodyPr/>
          <a:lstStyle/>
          <a:p>
            <a:fld id="{857228F4-59F9-4346-8A64-DF09E9533D30}" type="datetimeFigureOut">
              <a:rPr lang="en-US" smtClean="0"/>
              <a:t>9/11/2023</a:t>
            </a:fld>
            <a:endParaRPr lang="en-US" dirty="0"/>
          </a:p>
        </p:txBody>
      </p:sp>
      <p:sp>
        <p:nvSpPr>
          <p:cNvPr id="6" name="Footer Placeholder 5">
            <a:extLst>
              <a:ext uri="{FF2B5EF4-FFF2-40B4-BE49-F238E27FC236}">
                <a16:creationId xmlns:a16="http://schemas.microsoft.com/office/drawing/2014/main" id="{ADD72A12-C92D-7F0C-51E6-A454B76DC3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FC1C73-7C19-09AF-B8D7-F8AEE371D4EE}"/>
              </a:ext>
            </a:extLst>
          </p:cNvPr>
          <p:cNvSpPr>
            <a:spLocks noGrp="1"/>
          </p:cNvSpPr>
          <p:nvPr>
            <p:ph type="sldNum" sz="quarter" idx="12"/>
          </p:nvPr>
        </p:nvSpPr>
        <p:spPr/>
        <p:txBody>
          <a:bodyPr/>
          <a:lstStyle/>
          <a:p>
            <a:fld id="{F13C21DA-0272-46FD-B88A-376CE9E174D1}" type="slidenum">
              <a:rPr lang="en-US" smtClean="0"/>
              <a:t>‹#›</a:t>
            </a:fld>
            <a:endParaRPr lang="en-US" dirty="0"/>
          </a:p>
        </p:txBody>
      </p:sp>
    </p:spTree>
    <p:extLst>
      <p:ext uri="{BB962C8B-B14F-4D97-AF65-F5344CB8AC3E}">
        <p14:creationId xmlns:p14="http://schemas.microsoft.com/office/powerpoint/2010/main" val="24327226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90184-1BB2-06A5-A7B8-7216983AB7C1}"/>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FFFDF7-FAE7-BC09-CCFC-6F0DE8DD9AA5}"/>
              </a:ext>
            </a:extLst>
          </p:cNvPr>
          <p:cNvSpPr>
            <a:spLocks noGrp="1"/>
          </p:cNvSpPr>
          <p:nvPr>
            <p:ph type="pic" idx="1"/>
          </p:nvPr>
        </p:nvSpPr>
        <p:spPr>
          <a:xfrm>
            <a:off x="3887788" y="741363"/>
            <a:ext cx="4630737"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FB40806-D1B2-121A-C1D9-9C11160B1590}"/>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99A93C-CED8-31D8-D408-2C0834724DC2}"/>
              </a:ext>
            </a:extLst>
          </p:cNvPr>
          <p:cNvSpPr>
            <a:spLocks noGrp="1"/>
          </p:cNvSpPr>
          <p:nvPr>
            <p:ph type="dt" sz="half" idx="10"/>
          </p:nvPr>
        </p:nvSpPr>
        <p:spPr/>
        <p:txBody>
          <a:bodyPr/>
          <a:lstStyle/>
          <a:p>
            <a:fld id="{857228F4-59F9-4346-8A64-DF09E9533D30}" type="datetimeFigureOut">
              <a:rPr lang="en-US" smtClean="0"/>
              <a:t>9/11/2023</a:t>
            </a:fld>
            <a:endParaRPr lang="en-US" dirty="0"/>
          </a:p>
        </p:txBody>
      </p:sp>
      <p:sp>
        <p:nvSpPr>
          <p:cNvPr id="6" name="Footer Placeholder 5">
            <a:extLst>
              <a:ext uri="{FF2B5EF4-FFF2-40B4-BE49-F238E27FC236}">
                <a16:creationId xmlns:a16="http://schemas.microsoft.com/office/drawing/2014/main" id="{F6B620EF-2914-3C08-6BC7-CF3B1A14FA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E53857C-0300-DD71-6084-E0EAD10D5CBF}"/>
              </a:ext>
            </a:extLst>
          </p:cNvPr>
          <p:cNvSpPr>
            <a:spLocks noGrp="1"/>
          </p:cNvSpPr>
          <p:nvPr>
            <p:ph type="sldNum" sz="quarter" idx="12"/>
          </p:nvPr>
        </p:nvSpPr>
        <p:spPr/>
        <p:txBody>
          <a:bodyPr/>
          <a:lstStyle/>
          <a:p>
            <a:fld id="{F13C21DA-0272-46FD-B88A-376CE9E174D1}" type="slidenum">
              <a:rPr lang="en-US" smtClean="0"/>
              <a:t>‹#›</a:t>
            </a:fld>
            <a:endParaRPr lang="en-US" dirty="0"/>
          </a:p>
        </p:txBody>
      </p:sp>
    </p:spTree>
    <p:extLst>
      <p:ext uri="{BB962C8B-B14F-4D97-AF65-F5344CB8AC3E}">
        <p14:creationId xmlns:p14="http://schemas.microsoft.com/office/powerpoint/2010/main" val="29819496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CAFB-03D1-6163-F5C1-12B07D6719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614A00-37A0-DB58-A240-185F9C85D1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E2EF4-B850-666D-23E8-A6AA94FB88C6}"/>
              </a:ext>
            </a:extLst>
          </p:cNvPr>
          <p:cNvSpPr>
            <a:spLocks noGrp="1"/>
          </p:cNvSpPr>
          <p:nvPr>
            <p:ph type="dt" sz="half" idx="10"/>
          </p:nvPr>
        </p:nvSpPr>
        <p:spPr/>
        <p:txBody>
          <a:bodyPr/>
          <a:lstStyle/>
          <a:p>
            <a:fld id="{857228F4-59F9-4346-8A64-DF09E9533D30}" type="datetimeFigureOut">
              <a:rPr lang="en-US" smtClean="0"/>
              <a:t>9/11/2023</a:t>
            </a:fld>
            <a:endParaRPr lang="en-US" dirty="0"/>
          </a:p>
        </p:txBody>
      </p:sp>
      <p:sp>
        <p:nvSpPr>
          <p:cNvPr id="5" name="Footer Placeholder 4">
            <a:extLst>
              <a:ext uri="{FF2B5EF4-FFF2-40B4-BE49-F238E27FC236}">
                <a16:creationId xmlns:a16="http://schemas.microsoft.com/office/drawing/2014/main" id="{4481A9BB-B62B-76B9-B743-8AFA9432F9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43B2AB-5276-B56F-7485-509164901DA9}"/>
              </a:ext>
            </a:extLst>
          </p:cNvPr>
          <p:cNvSpPr>
            <a:spLocks noGrp="1"/>
          </p:cNvSpPr>
          <p:nvPr>
            <p:ph type="sldNum" sz="quarter" idx="12"/>
          </p:nvPr>
        </p:nvSpPr>
        <p:spPr/>
        <p:txBody>
          <a:bodyPr/>
          <a:lstStyle/>
          <a:p>
            <a:fld id="{F13C21DA-0272-46FD-B88A-376CE9E174D1}" type="slidenum">
              <a:rPr lang="en-US" smtClean="0"/>
              <a:t>‹#›</a:t>
            </a:fld>
            <a:endParaRPr lang="en-US" dirty="0"/>
          </a:p>
        </p:txBody>
      </p:sp>
    </p:spTree>
    <p:extLst>
      <p:ext uri="{BB962C8B-B14F-4D97-AF65-F5344CB8AC3E}">
        <p14:creationId xmlns:p14="http://schemas.microsoft.com/office/powerpoint/2010/main" val="40103222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BBC57B-EFD8-80A9-27FC-15B028E675FC}"/>
              </a:ext>
            </a:extLst>
          </p:cNvPr>
          <p:cNvSpPr>
            <a:spLocks noGrp="1"/>
          </p:cNvSpPr>
          <p:nvPr>
            <p:ph type="title" orient="vert"/>
          </p:nvPr>
        </p:nvSpPr>
        <p:spPr>
          <a:xfrm>
            <a:off x="6545263"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530F98-AF56-1942-9618-A36C48C771EE}"/>
              </a:ext>
            </a:extLst>
          </p:cNvPr>
          <p:cNvSpPr>
            <a:spLocks noGrp="1"/>
          </p:cNvSpPr>
          <p:nvPr>
            <p:ph type="body" orient="vert" idx="1"/>
          </p:nvPr>
        </p:nvSpPr>
        <p:spPr>
          <a:xfrm>
            <a:off x="628650" y="274638"/>
            <a:ext cx="5764213"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97574E-8DEB-F6AC-E771-921205580723}"/>
              </a:ext>
            </a:extLst>
          </p:cNvPr>
          <p:cNvSpPr>
            <a:spLocks noGrp="1"/>
          </p:cNvSpPr>
          <p:nvPr>
            <p:ph type="dt" sz="half" idx="10"/>
          </p:nvPr>
        </p:nvSpPr>
        <p:spPr/>
        <p:txBody>
          <a:bodyPr/>
          <a:lstStyle/>
          <a:p>
            <a:fld id="{857228F4-59F9-4346-8A64-DF09E9533D30}" type="datetimeFigureOut">
              <a:rPr lang="en-US" smtClean="0"/>
              <a:t>9/11/2023</a:t>
            </a:fld>
            <a:endParaRPr lang="en-US" dirty="0"/>
          </a:p>
        </p:txBody>
      </p:sp>
      <p:sp>
        <p:nvSpPr>
          <p:cNvPr id="5" name="Footer Placeholder 4">
            <a:extLst>
              <a:ext uri="{FF2B5EF4-FFF2-40B4-BE49-F238E27FC236}">
                <a16:creationId xmlns:a16="http://schemas.microsoft.com/office/drawing/2014/main" id="{0B5784B0-4387-C35F-842B-7472E2DE27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EE2EAA-87C2-DEE5-AFBF-450380353DF0}"/>
              </a:ext>
            </a:extLst>
          </p:cNvPr>
          <p:cNvSpPr>
            <a:spLocks noGrp="1"/>
          </p:cNvSpPr>
          <p:nvPr>
            <p:ph type="sldNum" sz="quarter" idx="12"/>
          </p:nvPr>
        </p:nvSpPr>
        <p:spPr/>
        <p:txBody>
          <a:bodyPr/>
          <a:lstStyle/>
          <a:p>
            <a:fld id="{F13C21DA-0272-46FD-B88A-376CE9E174D1}" type="slidenum">
              <a:rPr lang="en-US" smtClean="0"/>
              <a:t>‹#›</a:t>
            </a:fld>
            <a:endParaRPr lang="en-US" dirty="0"/>
          </a:p>
        </p:txBody>
      </p:sp>
    </p:spTree>
    <p:extLst>
      <p:ext uri="{BB962C8B-B14F-4D97-AF65-F5344CB8AC3E}">
        <p14:creationId xmlns:p14="http://schemas.microsoft.com/office/powerpoint/2010/main" val="23394434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056B4-8FEA-BCEA-186B-954B2C960E98}"/>
              </a:ext>
            </a:extLst>
          </p:cNvPr>
          <p:cNvSpPr>
            <a:spLocks noGrp="1"/>
          </p:cNvSpPr>
          <p:nvPr>
            <p:ph type="ctrTitle"/>
          </p:nvPr>
        </p:nvSpPr>
        <p:spPr>
          <a:xfrm>
            <a:off x="1143000" y="841375"/>
            <a:ext cx="6859588"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98BBE5-C2A2-0610-B988-3072BFBB7052}"/>
              </a:ext>
            </a:extLst>
          </p:cNvPr>
          <p:cNvSpPr>
            <a:spLocks noGrp="1"/>
          </p:cNvSpPr>
          <p:nvPr>
            <p:ph type="subTitle" idx="1"/>
          </p:nvPr>
        </p:nvSpPr>
        <p:spPr>
          <a:xfrm>
            <a:off x="1143000" y="2701925"/>
            <a:ext cx="6859588"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422B5B-2D54-879B-2D0B-712F8B755479}"/>
              </a:ext>
            </a:extLst>
          </p:cNvPr>
          <p:cNvSpPr>
            <a:spLocks noGrp="1"/>
          </p:cNvSpPr>
          <p:nvPr>
            <p:ph type="dt" sz="half" idx="10"/>
          </p:nvPr>
        </p:nvSpPr>
        <p:spPr/>
        <p:txBody>
          <a:bodyPr/>
          <a:lstStyle/>
          <a:p>
            <a:fld id="{314B0228-A3D8-420C-B157-FF1A4D0C91C1}" type="datetimeFigureOut">
              <a:rPr lang="en-US" smtClean="0"/>
              <a:t>9/11/2023</a:t>
            </a:fld>
            <a:endParaRPr lang="en-US" dirty="0"/>
          </a:p>
        </p:txBody>
      </p:sp>
      <p:sp>
        <p:nvSpPr>
          <p:cNvPr id="5" name="Footer Placeholder 4">
            <a:extLst>
              <a:ext uri="{FF2B5EF4-FFF2-40B4-BE49-F238E27FC236}">
                <a16:creationId xmlns:a16="http://schemas.microsoft.com/office/drawing/2014/main" id="{F3F68F66-67AE-9712-8F53-4D41104774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4C0F8D-2D4C-2403-B012-5C7501D18AEB}"/>
              </a:ext>
            </a:extLst>
          </p:cNvPr>
          <p:cNvSpPr>
            <a:spLocks noGrp="1"/>
          </p:cNvSpPr>
          <p:nvPr>
            <p:ph type="sldNum" sz="quarter" idx="12"/>
          </p:nvPr>
        </p:nvSpPr>
        <p:spPr/>
        <p:txBody>
          <a:bodyPr/>
          <a:lstStyle/>
          <a:p>
            <a:fld id="{86891E70-CBB7-4B8A-9CE3-34846ACE9BB3}" type="slidenum">
              <a:rPr lang="en-US" smtClean="0"/>
              <a:t>‹#›</a:t>
            </a:fld>
            <a:endParaRPr lang="en-US" dirty="0"/>
          </a:p>
        </p:txBody>
      </p:sp>
    </p:spTree>
    <p:extLst>
      <p:ext uri="{BB962C8B-B14F-4D97-AF65-F5344CB8AC3E}">
        <p14:creationId xmlns:p14="http://schemas.microsoft.com/office/powerpoint/2010/main" val="36169926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5F06A-4210-6CFB-AE02-B84203AA4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52D3F6-8E01-F5FC-34B0-BF11A52F1D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1C08CB-B7A1-F861-1D3E-D00996AAA1B4}"/>
              </a:ext>
            </a:extLst>
          </p:cNvPr>
          <p:cNvSpPr>
            <a:spLocks noGrp="1"/>
          </p:cNvSpPr>
          <p:nvPr>
            <p:ph type="dt" sz="half" idx="10"/>
          </p:nvPr>
        </p:nvSpPr>
        <p:spPr/>
        <p:txBody>
          <a:bodyPr/>
          <a:lstStyle/>
          <a:p>
            <a:fld id="{314B0228-A3D8-420C-B157-FF1A4D0C91C1}" type="datetimeFigureOut">
              <a:rPr lang="en-US" smtClean="0"/>
              <a:t>9/11/2023</a:t>
            </a:fld>
            <a:endParaRPr lang="en-US" dirty="0"/>
          </a:p>
        </p:txBody>
      </p:sp>
      <p:sp>
        <p:nvSpPr>
          <p:cNvPr id="5" name="Footer Placeholder 4">
            <a:extLst>
              <a:ext uri="{FF2B5EF4-FFF2-40B4-BE49-F238E27FC236}">
                <a16:creationId xmlns:a16="http://schemas.microsoft.com/office/drawing/2014/main" id="{05A6D3F4-31B8-2DAB-5102-DA90E4C655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491C03-234D-7BDD-9CD9-4F27B597E344}"/>
              </a:ext>
            </a:extLst>
          </p:cNvPr>
          <p:cNvSpPr>
            <a:spLocks noGrp="1"/>
          </p:cNvSpPr>
          <p:nvPr>
            <p:ph type="sldNum" sz="quarter" idx="12"/>
          </p:nvPr>
        </p:nvSpPr>
        <p:spPr/>
        <p:txBody>
          <a:bodyPr/>
          <a:lstStyle/>
          <a:p>
            <a:fld id="{86891E70-CBB7-4B8A-9CE3-34846ACE9BB3}" type="slidenum">
              <a:rPr lang="en-US" smtClean="0"/>
              <a:t>‹#›</a:t>
            </a:fld>
            <a:endParaRPr lang="en-US" dirty="0"/>
          </a:p>
        </p:txBody>
      </p:sp>
    </p:spTree>
    <p:extLst>
      <p:ext uri="{BB962C8B-B14F-4D97-AF65-F5344CB8AC3E}">
        <p14:creationId xmlns:p14="http://schemas.microsoft.com/office/powerpoint/2010/main" val="120079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73FE-2024-8F3C-AF4C-42EA567D34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DA61E-3584-80B4-ADE5-7D1CBE3A7A4B}"/>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85ED19-01EE-8515-E7ED-8ACFB2441CFC}"/>
              </a:ext>
            </a:extLst>
          </p:cNvPr>
          <p:cNvSpPr>
            <a:spLocks noGrp="1"/>
          </p:cNvSpPr>
          <p:nvPr>
            <p:ph sz="half" idx="2"/>
          </p:nvPr>
        </p:nvSpPr>
        <p:spPr>
          <a:xfrm>
            <a:off x="4648200" y="1370013"/>
            <a:ext cx="3868738"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61BC95-6198-6636-012B-AA07FEE78B3E}"/>
              </a:ext>
            </a:extLst>
          </p:cNvPr>
          <p:cNvSpPr>
            <a:spLocks noGrp="1"/>
          </p:cNvSpPr>
          <p:nvPr>
            <p:ph type="dt" sz="half" idx="10"/>
          </p:nvPr>
        </p:nvSpPr>
        <p:spPr/>
        <p:txBody>
          <a:bodyPr/>
          <a:lstStyle/>
          <a:p>
            <a:fld id="{BDE4AE7C-EF4D-4C5A-A5F5-D5EC9E6F8CAA}" type="datetimeFigureOut">
              <a:rPr lang="en-US" smtClean="0"/>
              <a:t>9/11/2023</a:t>
            </a:fld>
            <a:endParaRPr lang="en-US" dirty="0"/>
          </a:p>
        </p:txBody>
      </p:sp>
      <p:sp>
        <p:nvSpPr>
          <p:cNvPr id="6" name="Footer Placeholder 5">
            <a:extLst>
              <a:ext uri="{FF2B5EF4-FFF2-40B4-BE49-F238E27FC236}">
                <a16:creationId xmlns:a16="http://schemas.microsoft.com/office/drawing/2014/main" id="{B5E3D2C9-0021-53C1-6B29-CB70CDD3C7C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3C3FD3-4876-9AD1-0F29-4567B450FBD9}"/>
              </a:ext>
            </a:extLst>
          </p:cNvPr>
          <p:cNvSpPr>
            <a:spLocks noGrp="1"/>
          </p:cNvSpPr>
          <p:nvPr>
            <p:ph type="sldNum" sz="quarter" idx="12"/>
          </p:nvPr>
        </p:nvSpPr>
        <p:spPr/>
        <p:txBody>
          <a:bodyPr/>
          <a:lstStyle/>
          <a:p>
            <a:fld id="{7FDF6054-7BE8-44CE-BCA5-B7A203D220D5}" type="slidenum">
              <a:rPr lang="en-US" smtClean="0"/>
              <a:t>‹#›</a:t>
            </a:fld>
            <a:endParaRPr lang="en-US" dirty="0"/>
          </a:p>
        </p:txBody>
      </p:sp>
    </p:spTree>
    <p:extLst>
      <p:ext uri="{BB962C8B-B14F-4D97-AF65-F5344CB8AC3E}">
        <p14:creationId xmlns:p14="http://schemas.microsoft.com/office/powerpoint/2010/main" val="1428972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FF205-B8D6-7406-BB15-1E8FB7A244CC}"/>
              </a:ext>
            </a:extLst>
          </p:cNvPr>
          <p:cNvSpPr>
            <a:spLocks noGrp="1"/>
          </p:cNvSpPr>
          <p:nvPr>
            <p:ph type="title"/>
          </p:nvPr>
        </p:nvSpPr>
        <p:spPr>
          <a:xfrm>
            <a:off x="623888" y="1282700"/>
            <a:ext cx="7888287"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F29523-426E-5DF4-F910-F589A520E133}"/>
              </a:ext>
            </a:extLst>
          </p:cNvPr>
          <p:cNvSpPr>
            <a:spLocks noGrp="1"/>
          </p:cNvSpPr>
          <p:nvPr>
            <p:ph type="body" idx="1"/>
          </p:nvPr>
        </p:nvSpPr>
        <p:spPr>
          <a:xfrm>
            <a:off x="623888" y="3441700"/>
            <a:ext cx="7888287"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D3B403-856F-3B44-E2CE-6D2CAC3ED91F}"/>
              </a:ext>
            </a:extLst>
          </p:cNvPr>
          <p:cNvSpPr>
            <a:spLocks noGrp="1"/>
          </p:cNvSpPr>
          <p:nvPr>
            <p:ph type="dt" sz="half" idx="10"/>
          </p:nvPr>
        </p:nvSpPr>
        <p:spPr/>
        <p:txBody>
          <a:bodyPr/>
          <a:lstStyle/>
          <a:p>
            <a:fld id="{314B0228-A3D8-420C-B157-FF1A4D0C91C1}" type="datetimeFigureOut">
              <a:rPr lang="en-US" smtClean="0"/>
              <a:t>9/11/2023</a:t>
            </a:fld>
            <a:endParaRPr lang="en-US" dirty="0"/>
          </a:p>
        </p:txBody>
      </p:sp>
      <p:sp>
        <p:nvSpPr>
          <p:cNvPr id="5" name="Footer Placeholder 4">
            <a:extLst>
              <a:ext uri="{FF2B5EF4-FFF2-40B4-BE49-F238E27FC236}">
                <a16:creationId xmlns:a16="http://schemas.microsoft.com/office/drawing/2014/main" id="{1FE36DFE-5B2B-F4CE-7DAD-7358FA3B8F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D9C512-9DD8-C17B-69CB-2F5CC258D2DD}"/>
              </a:ext>
            </a:extLst>
          </p:cNvPr>
          <p:cNvSpPr>
            <a:spLocks noGrp="1"/>
          </p:cNvSpPr>
          <p:nvPr>
            <p:ph type="sldNum" sz="quarter" idx="12"/>
          </p:nvPr>
        </p:nvSpPr>
        <p:spPr/>
        <p:txBody>
          <a:bodyPr/>
          <a:lstStyle/>
          <a:p>
            <a:fld id="{86891E70-CBB7-4B8A-9CE3-34846ACE9BB3}" type="slidenum">
              <a:rPr lang="en-US" smtClean="0"/>
              <a:t>‹#›</a:t>
            </a:fld>
            <a:endParaRPr lang="en-US" dirty="0"/>
          </a:p>
        </p:txBody>
      </p:sp>
    </p:spTree>
    <p:extLst>
      <p:ext uri="{BB962C8B-B14F-4D97-AF65-F5344CB8AC3E}">
        <p14:creationId xmlns:p14="http://schemas.microsoft.com/office/powerpoint/2010/main" val="42503823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EC9C-A13D-5304-5656-CD2527C1A3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9DE22F-B4E9-75F7-8D9B-A0038FFCC7C7}"/>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5AF5D5-0B67-2B45-09BC-F55E47BA9300}"/>
              </a:ext>
            </a:extLst>
          </p:cNvPr>
          <p:cNvSpPr>
            <a:spLocks noGrp="1"/>
          </p:cNvSpPr>
          <p:nvPr>
            <p:ph sz="half" idx="2"/>
          </p:nvPr>
        </p:nvSpPr>
        <p:spPr>
          <a:xfrm>
            <a:off x="4648200" y="1370013"/>
            <a:ext cx="3868738"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49A07A-FAE6-9A67-E9B8-E76F329310D4}"/>
              </a:ext>
            </a:extLst>
          </p:cNvPr>
          <p:cNvSpPr>
            <a:spLocks noGrp="1"/>
          </p:cNvSpPr>
          <p:nvPr>
            <p:ph type="dt" sz="half" idx="10"/>
          </p:nvPr>
        </p:nvSpPr>
        <p:spPr/>
        <p:txBody>
          <a:bodyPr/>
          <a:lstStyle/>
          <a:p>
            <a:fld id="{314B0228-A3D8-420C-B157-FF1A4D0C91C1}" type="datetimeFigureOut">
              <a:rPr lang="en-US" smtClean="0"/>
              <a:t>9/11/2023</a:t>
            </a:fld>
            <a:endParaRPr lang="en-US" dirty="0"/>
          </a:p>
        </p:txBody>
      </p:sp>
      <p:sp>
        <p:nvSpPr>
          <p:cNvPr id="6" name="Footer Placeholder 5">
            <a:extLst>
              <a:ext uri="{FF2B5EF4-FFF2-40B4-BE49-F238E27FC236}">
                <a16:creationId xmlns:a16="http://schemas.microsoft.com/office/drawing/2014/main" id="{4E2E4E7A-71A9-18ED-4FFF-2F40A91302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62727A-399E-6F6B-7AA6-FD6094C1D981}"/>
              </a:ext>
            </a:extLst>
          </p:cNvPr>
          <p:cNvSpPr>
            <a:spLocks noGrp="1"/>
          </p:cNvSpPr>
          <p:nvPr>
            <p:ph type="sldNum" sz="quarter" idx="12"/>
          </p:nvPr>
        </p:nvSpPr>
        <p:spPr/>
        <p:txBody>
          <a:bodyPr/>
          <a:lstStyle/>
          <a:p>
            <a:fld id="{86891E70-CBB7-4B8A-9CE3-34846ACE9BB3}" type="slidenum">
              <a:rPr lang="en-US" smtClean="0"/>
              <a:t>‹#›</a:t>
            </a:fld>
            <a:endParaRPr lang="en-US" dirty="0"/>
          </a:p>
        </p:txBody>
      </p:sp>
    </p:spTree>
    <p:extLst>
      <p:ext uri="{BB962C8B-B14F-4D97-AF65-F5344CB8AC3E}">
        <p14:creationId xmlns:p14="http://schemas.microsoft.com/office/powerpoint/2010/main" val="5042665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4E9E5-1C6B-F321-5BE7-148B07150A56}"/>
              </a:ext>
            </a:extLst>
          </p:cNvPr>
          <p:cNvSpPr>
            <a:spLocks noGrp="1"/>
          </p:cNvSpPr>
          <p:nvPr>
            <p:ph type="title"/>
          </p:nvPr>
        </p:nvSpPr>
        <p:spPr>
          <a:xfrm>
            <a:off x="630238" y="274638"/>
            <a:ext cx="7888287"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2E1784-0175-22BA-8201-C88DAF7B2F7C}"/>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1CA477-66AA-C394-93A2-EE75413B300A}"/>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4C278B-D644-19CF-2238-661CE6B8D816}"/>
              </a:ext>
            </a:extLst>
          </p:cNvPr>
          <p:cNvSpPr>
            <a:spLocks noGrp="1"/>
          </p:cNvSpPr>
          <p:nvPr>
            <p:ph type="body" sz="quarter" idx="3"/>
          </p:nvPr>
        </p:nvSpPr>
        <p:spPr>
          <a:xfrm>
            <a:off x="4630738" y="1260475"/>
            <a:ext cx="388778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0788FC-2277-F526-5033-AC387379314B}"/>
              </a:ext>
            </a:extLst>
          </p:cNvPr>
          <p:cNvSpPr>
            <a:spLocks noGrp="1"/>
          </p:cNvSpPr>
          <p:nvPr>
            <p:ph sz="quarter" idx="4"/>
          </p:nvPr>
        </p:nvSpPr>
        <p:spPr>
          <a:xfrm>
            <a:off x="4630738" y="1879600"/>
            <a:ext cx="388778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117C5F-58D9-2119-89B3-AE5E7B3D1732}"/>
              </a:ext>
            </a:extLst>
          </p:cNvPr>
          <p:cNvSpPr>
            <a:spLocks noGrp="1"/>
          </p:cNvSpPr>
          <p:nvPr>
            <p:ph type="dt" sz="half" idx="10"/>
          </p:nvPr>
        </p:nvSpPr>
        <p:spPr/>
        <p:txBody>
          <a:bodyPr/>
          <a:lstStyle/>
          <a:p>
            <a:fld id="{314B0228-A3D8-420C-B157-FF1A4D0C91C1}" type="datetimeFigureOut">
              <a:rPr lang="en-US" smtClean="0"/>
              <a:t>9/11/2023</a:t>
            </a:fld>
            <a:endParaRPr lang="en-US" dirty="0"/>
          </a:p>
        </p:txBody>
      </p:sp>
      <p:sp>
        <p:nvSpPr>
          <p:cNvPr id="8" name="Footer Placeholder 7">
            <a:extLst>
              <a:ext uri="{FF2B5EF4-FFF2-40B4-BE49-F238E27FC236}">
                <a16:creationId xmlns:a16="http://schemas.microsoft.com/office/drawing/2014/main" id="{F76F6EBE-2045-D981-D0AF-2401D894B71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4D95946-006E-06E5-7D77-F8F8D462D3E7}"/>
              </a:ext>
            </a:extLst>
          </p:cNvPr>
          <p:cNvSpPr>
            <a:spLocks noGrp="1"/>
          </p:cNvSpPr>
          <p:nvPr>
            <p:ph type="sldNum" sz="quarter" idx="12"/>
          </p:nvPr>
        </p:nvSpPr>
        <p:spPr/>
        <p:txBody>
          <a:bodyPr/>
          <a:lstStyle/>
          <a:p>
            <a:fld id="{86891E70-CBB7-4B8A-9CE3-34846ACE9BB3}" type="slidenum">
              <a:rPr lang="en-US" smtClean="0"/>
              <a:t>‹#›</a:t>
            </a:fld>
            <a:endParaRPr lang="en-US" dirty="0"/>
          </a:p>
        </p:txBody>
      </p:sp>
    </p:spTree>
    <p:extLst>
      <p:ext uri="{BB962C8B-B14F-4D97-AF65-F5344CB8AC3E}">
        <p14:creationId xmlns:p14="http://schemas.microsoft.com/office/powerpoint/2010/main" val="41405075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33924-A81D-6073-7D26-CB122FBDB2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54AC66-B48D-AA13-DDA0-771B81A8B34A}"/>
              </a:ext>
            </a:extLst>
          </p:cNvPr>
          <p:cNvSpPr>
            <a:spLocks noGrp="1"/>
          </p:cNvSpPr>
          <p:nvPr>
            <p:ph type="dt" sz="half" idx="10"/>
          </p:nvPr>
        </p:nvSpPr>
        <p:spPr/>
        <p:txBody>
          <a:bodyPr/>
          <a:lstStyle/>
          <a:p>
            <a:fld id="{314B0228-A3D8-420C-B157-FF1A4D0C91C1}" type="datetimeFigureOut">
              <a:rPr lang="en-US" smtClean="0"/>
              <a:t>9/11/2023</a:t>
            </a:fld>
            <a:endParaRPr lang="en-US" dirty="0"/>
          </a:p>
        </p:txBody>
      </p:sp>
      <p:sp>
        <p:nvSpPr>
          <p:cNvPr id="4" name="Footer Placeholder 3">
            <a:extLst>
              <a:ext uri="{FF2B5EF4-FFF2-40B4-BE49-F238E27FC236}">
                <a16:creationId xmlns:a16="http://schemas.microsoft.com/office/drawing/2014/main" id="{757FE25B-69A6-46A9-0D56-EDD80614C28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A90B468-2178-3BF8-856C-89564D0F88B8}"/>
              </a:ext>
            </a:extLst>
          </p:cNvPr>
          <p:cNvSpPr>
            <a:spLocks noGrp="1"/>
          </p:cNvSpPr>
          <p:nvPr>
            <p:ph type="sldNum" sz="quarter" idx="12"/>
          </p:nvPr>
        </p:nvSpPr>
        <p:spPr/>
        <p:txBody>
          <a:bodyPr/>
          <a:lstStyle/>
          <a:p>
            <a:fld id="{86891E70-CBB7-4B8A-9CE3-34846ACE9BB3}" type="slidenum">
              <a:rPr lang="en-US" smtClean="0"/>
              <a:t>‹#›</a:t>
            </a:fld>
            <a:endParaRPr lang="en-US" dirty="0"/>
          </a:p>
        </p:txBody>
      </p:sp>
    </p:spTree>
    <p:extLst>
      <p:ext uri="{BB962C8B-B14F-4D97-AF65-F5344CB8AC3E}">
        <p14:creationId xmlns:p14="http://schemas.microsoft.com/office/powerpoint/2010/main" val="526905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1C86EB-5366-9CBB-602B-C2FAF5E5992C}"/>
              </a:ext>
            </a:extLst>
          </p:cNvPr>
          <p:cNvSpPr>
            <a:spLocks noGrp="1"/>
          </p:cNvSpPr>
          <p:nvPr>
            <p:ph type="dt" sz="half" idx="10"/>
          </p:nvPr>
        </p:nvSpPr>
        <p:spPr/>
        <p:txBody>
          <a:bodyPr/>
          <a:lstStyle/>
          <a:p>
            <a:fld id="{314B0228-A3D8-420C-B157-FF1A4D0C91C1}" type="datetimeFigureOut">
              <a:rPr lang="en-US" smtClean="0"/>
              <a:t>9/11/2023</a:t>
            </a:fld>
            <a:endParaRPr lang="en-US" dirty="0"/>
          </a:p>
        </p:txBody>
      </p:sp>
      <p:sp>
        <p:nvSpPr>
          <p:cNvPr id="3" name="Footer Placeholder 2">
            <a:extLst>
              <a:ext uri="{FF2B5EF4-FFF2-40B4-BE49-F238E27FC236}">
                <a16:creationId xmlns:a16="http://schemas.microsoft.com/office/drawing/2014/main" id="{0785CC8C-0E38-4C02-A54B-EEECAEF566D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AA1DA2-3FB5-3DD6-7AC4-E16F8C795E1B}"/>
              </a:ext>
            </a:extLst>
          </p:cNvPr>
          <p:cNvSpPr>
            <a:spLocks noGrp="1"/>
          </p:cNvSpPr>
          <p:nvPr>
            <p:ph type="sldNum" sz="quarter" idx="12"/>
          </p:nvPr>
        </p:nvSpPr>
        <p:spPr/>
        <p:txBody>
          <a:bodyPr/>
          <a:lstStyle/>
          <a:p>
            <a:fld id="{86891E70-CBB7-4B8A-9CE3-34846ACE9BB3}" type="slidenum">
              <a:rPr lang="en-US" smtClean="0"/>
              <a:t>‹#›</a:t>
            </a:fld>
            <a:endParaRPr lang="en-US" dirty="0"/>
          </a:p>
        </p:txBody>
      </p:sp>
    </p:spTree>
    <p:extLst>
      <p:ext uri="{BB962C8B-B14F-4D97-AF65-F5344CB8AC3E}">
        <p14:creationId xmlns:p14="http://schemas.microsoft.com/office/powerpoint/2010/main" val="14199702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CD1CC-F4A3-2EBB-489A-179A967DE626}"/>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69E34A-9DA6-B12A-2C05-4AA0FC950BDC}"/>
              </a:ext>
            </a:extLst>
          </p:cNvPr>
          <p:cNvSpPr>
            <a:spLocks noGrp="1"/>
          </p:cNvSpPr>
          <p:nvPr>
            <p:ph idx="1"/>
          </p:nvPr>
        </p:nvSpPr>
        <p:spPr>
          <a:xfrm>
            <a:off x="3887788" y="741363"/>
            <a:ext cx="4630737"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08EA01-FD48-3E86-D881-C5BE8D65DB4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CA2EE3-DDE9-EEF9-D1D2-EE4737EEAC98}"/>
              </a:ext>
            </a:extLst>
          </p:cNvPr>
          <p:cNvSpPr>
            <a:spLocks noGrp="1"/>
          </p:cNvSpPr>
          <p:nvPr>
            <p:ph type="dt" sz="half" idx="10"/>
          </p:nvPr>
        </p:nvSpPr>
        <p:spPr/>
        <p:txBody>
          <a:bodyPr/>
          <a:lstStyle/>
          <a:p>
            <a:fld id="{314B0228-A3D8-420C-B157-FF1A4D0C91C1}" type="datetimeFigureOut">
              <a:rPr lang="en-US" smtClean="0"/>
              <a:t>9/11/2023</a:t>
            </a:fld>
            <a:endParaRPr lang="en-US" dirty="0"/>
          </a:p>
        </p:txBody>
      </p:sp>
      <p:sp>
        <p:nvSpPr>
          <p:cNvPr id="6" name="Footer Placeholder 5">
            <a:extLst>
              <a:ext uri="{FF2B5EF4-FFF2-40B4-BE49-F238E27FC236}">
                <a16:creationId xmlns:a16="http://schemas.microsoft.com/office/drawing/2014/main" id="{C09C52A8-5D07-E41D-9292-DC985269B9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4949034-D619-81DD-5B82-FEFF93985DAB}"/>
              </a:ext>
            </a:extLst>
          </p:cNvPr>
          <p:cNvSpPr>
            <a:spLocks noGrp="1"/>
          </p:cNvSpPr>
          <p:nvPr>
            <p:ph type="sldNum" sz="quarter" idx="12"/>
          </p:nvPr>
        </p:nvSpPr>
        <p:spPr/>
        <p:txBody>
          <a:bodyPr/>
          <a:lstStyle/>
          <a:p>
            <a:fld id="{86891E70-CBB7-4B8A-9CE3-34846ACE9BB3}" type="slidenum">
              <a:rPr lang="en-US" smtClean="0"/>
              <a:t>‹#›</a:t>
            </a:fld>
            <a:endParaRPr lang="en-US" dirty="0"/>
          </a:p>
        </p:txBody>
      </p:sp>
    </p:spTree>
    <p:extLst>
      <p:ext uri="{BB962C8B-B14F-4D97-AF65-F5344CB8AC3E}">
        <p14:creationId xmlns:p14="http://schemas.microsoft.com/office/powerpoint/2010/main" val="35864716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6009-675B-EFA9-5EFC-A33BD23F1DDC}"/>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360A2C-6BF0-8FFC-28F8-9DEC4651D304}"/>
              </a:ext>
            </a:extLst>
          </p:cNvPr>
          <p:cNvSpPr>
            <a:spLocks noGrp="1"/>
          </p:cNvSpPr>
          <p:nvPr>
            <p:ph type="pic" idx="1"/>
          </p:nvPr>
        </p:nvSpPr>
        <p:spPr>
          <a:xfrm>
            <a:off x="3887788" y="741363"/>
            <a:ext cx="4630737"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FB35555-D1E3-3961-22CD-030317B50F1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6375E1-9A1D-628D-7CD3-87971B4E6767}"/>
              </a:ext>
            </a:extLst>
          </p:cNvPr>
          <p:cNvSpPr>
            <a:spLocks noGrp="1"/>
          </p:cNvSpPr>
          <p:nvPr>
            <p:ph type="dt" sz="half" idx="10"/>
          </p:nvPr>
        </p:nvSpPr>
        <p:spPr/>
        <p:txBody>
          <a:bodyPr/>
          <a:lstStyle/>
          <a:p>
            <a:fld id="{314B0228-A3D8-420C-B157-FF1A4D0C91C1}" type="datetimeFigureOut">
              <a:rPr lang="en-US" smtClean="0"/>
              <a:t>9/11/2023</a:t>
            </a:fld>
            <a:endParaRPr lang="en-US" dirty="0"/>
          </a:p>
        </p:txBody>
      </p:sp>
      <p:sp>
        <p:nvSpPr>
          <p:cNvPr id="6" name="Footer Placeholder 5">
            <a:extLst>
              <a:ext uri="{FF2B5EF4-FFF2-40B4-BE49-F238E27FC236}">
                <a16:creationId xmlns:a16="http://schemas.microsoft.com/office/drawing/2014/main" id="{1BB1621F-9FA7-2237-8F18-06A97C5D23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C5C5E3-F92A-3B9A-28B0-498FA1C954BD}"/>
              </a:ext>
            </a:extLst>
          </p:cNvPr>
          <p:cNvSpPr>
            <a:spLocks noGrp="1"/>
          </p:cNvSpPr>
          <p:nvPr>
            <p:ph type="sldNum" sz="quarter" idx="12"/>
          </p:nvPr>
        </p:nvSpPr>
        <p:spPr/>
        <p:txBody>
          <a:bodyPr/>
          <a:lstStyle/>
          <a:p>
            <a:fld id="{86891E70-CBB7-4B8A-9CE3-34846ACE9BB3}" type="slidenum">
              <a:rPr lang="en-US" smtClean="0"/>
              <a:t>‹#›</a:t>
            </a:fld>
            <a:endParaRPr lang="en-US" dirty="0"/>
          </a:p>
        </p:txBody>
      </p:sp>
    </p:spTree>
    <p:extLst>
      <p:ext uri="{BB962C8B-B14F-4D97-AF65-F5344CB8AC3E}">
        <p14:creationId xmlns:p14="http://schemas.microsoft.com/office/powerpoint/2010/main" val="36201179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0C2E8-FB0B-46B3-F008-89A40F5454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4A9E73-BF24-376E-51F1-A5D8886504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68BB0-4672-E6CB-FC70-249F23BA1372}"/>
              </a:ext>
            </a:extLst>
          </p:cNvPr>
          <p:cNvSpPr>
            <a:spLocks noGrp="1"/>
          </p:cNvSpPr>
          <p:nvPr>
            <p:ph type="dt" sz="half" idx="10"/>
          </p:nvPr>
        </p:nvSpPr>
        <p:spPr/>
        <p:txBody>
          <a:bodyPr/>
          <a:lstStyle/>
          <a:p>
            <a:fld id="{314B0228-A3D8-420C-B157-FF1A4D0C91C1}" type="datetimeFigureOut">
              <a:rPr lang="en-US" smtClean="0"/>
              <a:t>9/11/2023</a:t>
            </a:fld>
            <a:endParaRPr lang="en-US" dirty="0"/>
          </a:p>
        </p:txBody>
      </p:sp>
      <p:sp>
        <p:nvSpPr>
          <p:cNvPr id="5" name="Footer Placeholder 4">
            <a:extLst>
              <a:ext uri="{FF2B5EF4-FFF2-40B4-BE49-F238E27FC236}">
                <a16:creationId xmlns:a16="http://schemas.microsoft.com/office/drawing/2014/main" id="{8617E96F-48A8-94A0-F16C-E842F44F98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A740E0-B6F2-B2D2-850B-FEB404C8797A}"/>
              </a:ext>
            </a:extLst>
          </p:cNvPr>
          <p:cNvSpPr>
            <a:spLocks noGrp="1"/>
          </p:cNvSpPr>
          <p:nvPr>
            <p:ph type="sldNum" sz="quarter" idx="12"/>
          </p:nvPr>
        </p:nvSpPr>
        <p:spPr/>
        <p:txBody>
          <a:bodyPr/>
          <a:lstStyle/>
          <a:p>
            <a:fld id="{86891E70-CBB7-4B8A-9CE3-34846ACE9BB3}" type="slidenum">
              <a:rPr lang="en-US" smtClean="0"/>
              <a:t>‹#›</a:t>
            </a:fld>
            <a:endParaRPr lang="en-US" dirty="0"/>
          </a:p>
        </p:txBody>
      </p:sp>
    </p:spTree>
    <p:extLst>
      <p:ext uri="{BB962C8B-B14F-4D97-AF65-F5344CB8AC3E}">
        <p14:creationId xmlns:p14="http://schemas.microsoft.com/office/powerpoint/2010/main" val="480639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2AAC06-2A2C-2CD1-B9CD-FF4724FCD9A2}"/>
              </a:ext>
            </a:extLst>
          </p:cNvPr>
          <p:cNvSpPr>
            <a:spLocks noGrp="1"/>
          </p:cNvSpPr>
          <p:nvPr>
            <p:ph type="title" orient="vert"/>
          </p:nvPr>
        </p:nvSpPr>
        <p:spPr>
          <a:xfrm>
            <a:off x="6545263"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5FF4E2-9AD2-D5F1-0FB1-123038968D69}"/>
              </a:ext>
            </a:extLst>
          </p:cNvPr>
          <p:cNvSpPr>
            <a:spLocks noGrp="1"/>
          </p:cNvSpPr>
          <p:nvPr>
            <p:ph type="body" orient="vert" idx="1"/>
          </p:nvPr>
        </p:nvSpPr>
        <p:spPr>
          <a:xfrm>
            <a:off x="628650" y="274638"/>
            <a:ext cx="5764213"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8DB4C-02ED-BACF-CDD2-E6AD304360FC}"/>
              </a:ext>
            </a:extLst>
          </p:cNvPr>
          <p:cNvSpPr>
            <a:spLocks noGrp="1"/>
          </p:cNvSpPr>
          <p:nvPr>
            <p:ph type="dt" sz="half" idx="10"/>
          </p:nvPr>
        </p:nvSpPr>
        <p:spPr/>
        <p:txBody>
          <a:bodyPr/>
          <a:lstStyle/>
          <a:p>
            <a:fld id="{314B0228-A3D8-420C-B157-FF1A4D0C91C1}" type="datetimeFigureOut">
              <a:rPr lang="en-US" smtClean="0"/>
              <a:t>9/11/2023</a:t>
            </a:fld>
            <a:endParaRPr lang="en-US" dirty="0"/>
          </a:p>
        </p:txBody>
      </p:sp>
      <p:sp>
        <p:nvSpPr>
          <p:cNvPr id="5" name="Footer Placeholder 4">
            <a:extLst>
              <a:ext uri="{FF2B5EF4-FFF2-40B4-BE49-F238E27FC236}">
                <a16:creationId xmlns:a16="http://schemas.microsoft.com/office/drawing/2014/main" id="{815897F5-2C94-2471-52F4-9CDB91D35A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E3ACD7-509D-FA6D-42FB-06A7CC43B1D2}"/>
              </a:ext>
            </a:extLst>
          </p:cNvPr>
          <p:cNvSpPr>
            <a:spLocks noGrp="1"/>
          </p:cNvSpPr>
          <p:nvPr>
            <p:ph type="sldNum" sz="quarter" idx="12"/>
          </p:nvPr>
        </p:nvSpPr>
        <p:spPr/>
        <p:txBody>
          <a:bodyPr/>
          <a:lstStyle/>
          <a:p>
            <a:fld id="{86891E70-CBB7-4B8A-9CE3-34846ACE9BB3}" type="slidenum">
              <a:rPr lang="en-US" smtClean="0"/>
              <a:t>‹#›</a:t>
            </a:fld>
            <a:endParaRPr lang="en-US" dirty="0"/>
          </a:p>
        </p:txBody>
      </p:sp>
    </p:spTree>
    <p:extLst>
      <p:ext uri="{BB962C8B-B14F-4D97-AF65-F5344CB8AC3E}">
        <p14:creationId xmlns:p14="http://schemas.microsoft.com/office/powerpoint/2010/main" val="30099738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88DD4-D853-1459-6658-7DC37A8077D6}"/>
              </a:ext>
            </a:extLst>
          </p:cNvPr>
          <p:cNvSpPr>
            <a:spLocks noGrp="1"/>
          </p:cNvSpPr>
          <p:nvPr>
            <p:ph type="ctrTitle"/>
          </p:nvPr>
        </p:nvSpPr>
        <p:spPr>
          <a:xfrm>
            <a:off x="1143000" y="841375"/>
            <a:ext cx="6859588"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08B518-D158-5681-69F7-BDD0C7F9B6A2}"/>
              </a:ext>
            </a:extLst>
          </p:cNvPr>
          <p:cNvSpPr>
            <a:spLocks noGrp="1"/>
          </p:cNvSpPr>
          <p:nvPr>
            <p:ph type="subTitle" idx="1"/>
          </p:nvPr>
        </p:nvSpPr>
        <p:spPr>
          <a:xfrm>
            <a:off x="1143000" y="2701925"/>
            <a:ext cx="6859588"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8B7FB3-25B3-D6DE-E020-0793BCB5A4F3}"/>
              </a:ext>
            </a:extLst>
          </p:cNvPr>
          <p:cNvSpPr>
            <a:spLocks noGrp="1"/>
          </p:cNvSpPr>
          <p:nvPr>
            <p:ph type="dt" sz="half" idx="10"/>
          </p:nvPr>
        </p:nvSpPr>
        <p:spPr/>
        <p:txBody>
          <a:bodyPr/>
          <a:lstStyle/>
          <a:p>
            <a:fld id="{7BE20244-CB7D-45C5-A775-422BF7A13040}" type="datetimeFigureOut">
              <a:rPr lang="en-US" smtClean="0"/>
              <a:t>9/11/2023</a:t>
            </a:fld>
            <a:endParaRPr lang="en-US" dirty="0"/>
          </a:p>
        </p:txBody>
      </p:sp>
      <p:sp>
        <p:nvSpPr>
          <p:cNvPr id="5" name="Footer Placeholder 4">
            <a:extLst>
              <a:ext uri="{FF2B5EF4-FFF2-40B4-BE49-F238E27FC236}">
                <a16:creationId xmlns:a16="http://schemas.microsoft.com/office/drawing/2014/main" id="{81DD57C6-FEAF-46BE-16E0-66549272D8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7FBCAC-56BA-D091-57EE-7F750FF3CDA3}"/>
              </a:ext>
            </a:extLst>
          </p:cNvPr>
          <p:cNvSpPr>
            <a:spLocks noGrp="1"/>
          </p:cNvSpPr>
          <p:nvPr>
            <p:ph type="sldNum" sz="quarter" idx="12"/>
          </p:nvPr>
        </p:nvSpPr>
        <p:spPr/>
        <p:txBody>
          <a:bodyPr/>
          <a:lstStyle/>
          <a:p>
            <a:fld id="{0BF19EFC-62C3-42A8-AD69-7F0D80F22CB9}" type="slidenum">
              <a:rPr lang="en-US" smtClean="0"/>
              <a:t>‹#›</a:t>
            </a:fld>
            <a:endParaRPr lang="en-US" dirty="0"/>
          </a:p>
        </p:txBody>
      </p:sp>
    </p:spTree>
    <p:extLst>
      <p:ext uri="{BB962C8B-B14F-4D97-AF65-F5344CB8AC3E}">
        <p14:creationId xmlns:p14="http://schemas.microsoft.com/office/powerpoint/2010/main" val="19494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C3821-CF6A-AEEC-F945-1D01F5EEA78A}"/>
              </a:ext>
            </a:extLst>
          </p:cNvPr>
          <p:cNvSpPr>
            <a:spLocks noGrp="1"/>
          </p:cNvSpPr>
          <p:nvPr>
            <p:ph type="title"/>
          </p:nvPr>
        </p:nvSpPr>
        <p:spPr>
          <a:xfrm>
            <a:off x="630238" y="274638"/>
            <a:ext cx="7888287"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71FC1A-AFD9-6DA7-43FE-4554CE8BB2BC}"/>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F4E286-D10E-5444-DA7A-2A077DA32D90}"/>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756F77-AF78-C20F-CFE2-E03AD63422FC}"/>
              </a:ext>
            </a:extLst>
          </p:cNvPr>
          <p:cNvSpPr>
            <a:spLocks noGrp="1"/>
          </p:cNvSpPr>
          <p:nvPr>
            <p:ph type="body" sz="quarter" idx="3"/>
          </p:nvPr>
        </p:nvSpPr>
        <p:spPr>
          <a:xfrm>
            <a:off x="4630738" y="1260475"/>
            <a:ext cx="388778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1E4366-8EB1-4D71-1003-588036AB7303}"/>
              </a:ext>
            </a:extLst>
          </p:cNvPr>
          <p:cNvSpPr>
            <a:spLocks noGrp="1"/>
          </p:cNvSpPr>
          <p:nvPr>
            <p:ph sz="quarter" idx="4"/>
          </p:nvPr>
        </p:nvSpPr>
        <p:spPr>
          <a:xfrm>
            <a:off x="4630738" y="1879600"/>
            <a:ext cx="388778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A7A256-2888-6777-147C-1E945AD89CDC}"/>
              </a:ext>
            </a:extLst>
          </p:cNvPr>
          <p:cNvSpPr>
            <a:spLocks noGrp="1"/>
          </p:cNvSpPr>
          <p:nvPr>
            <p:ph type="dt" sz="half" idx="10"/>
          </p:nvPr>
        </p:nvSpPr>
        <p:spPr/>
        <p:txBody>
          <a:bodyPr/>
          <a:lstStyle/>
          <a:p>
            <a:fld id="{BDE4AE7C-EF4D-4C5A-A5F5-D5EC9E6F8CAA}" type="datetimeFigureOut">
              <a:rPr lang="en-US" smtClean="0"/>
              <a:t>9/11/2023</a:t>
            </a:fld>
            <a:endParaRPr lang="en-US" dirty="0"/>
          </a:p>
        </p:txBody>
      </p:sp>
      <p:sp>
        <p:nvSpPr>
          <p:cNvPr id="8" name="Footer Placeholder 7">
            <a:extLst>
              <a:ext uri="{FF2B5EF4-FFF2-40B4-BE49-F238E27FC236}">
                <a16:creationId xmlns:a16="http://schemas.microsoft.com/office/drawing/2014/main" id="{E93E977E-B207-3E7A-7BD8-337114171AA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8A3596-09DC-1776-A4BB-D6FCE6A6568F}"/>
              </a:ext>
            </a:extLst>
          </p:cNvPr>
          <p:cNvSpPr>
            <a:spLocks noGrp="1"/>
          </p:cNvSpPr>
          <p:nvPr>
            <p:ph type="sldNum" sz="quarter" idx="12"/>
          </p:nvPr>
        </p:nvSpPr>
        <p:spPr/>
        <p:txBody>
          <a:bodyPr/>
          <a:lstStyle/>
          <a:p>
            <a:fld id="{7FDF6054-7BE8-44CE-BCA5-B7A203D220D5}" type="slidenum">
              <a:rPr lang="en-US" smtClean="0"/>
              <a:t>‹#›</a:t>
            </a:fld>
            <a:endParaRPr lang="en-US" dirty="0"/>
          </a:p>
        </p:txBody>
      </p:sp>
    </p:spTree>
    <p:extLst>
      <p:ext uri="{BB962C8B-B14F-4D97-AF65-F5344CB8AC3E}">
        <p14:creationId xmlns:p14="http://schemas.microsoft.com/office/powerpoint/2010/main" val="991030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25D77-242E-4ABA-EDD5-9B7CECB96B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40EDCC-5042-0865-BE16-80D88C0B0D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C1EF7B-E8BF-EAD7-B1FE-CFFD3365C968}"/>
              </a:ext>
            </a:extLst>
          </p:cNvPr>
          <p:cNvSpPr>
            <a:spLocks noGrp="1"/>
          </p:cNvSpPr>
          <p:nvPr>
            <p:ph type="dt" sz="half" idx="10"/>
          </p:nvPr>
        </p:nvSpPr>
        <p:spPr/>
        <p:txBody>
          <a:bodyPr/>
          <a:lstStyle/>
          <a:p>
            <a:fld id="{7BE20244-CB7D-45C5-A775-422BF7A13040}" type="datetimeFigureOut">
              <a:rPr lang="en-US" smtClean="0"/>
              <a:t>9/11/2023</a:t>
            </a:fld>
            <a:endParaRPr lang="en-US" dirty="0"/>
          </a:p>
        </p:txBody>
      </p:sp>
      <p:sp>
        <p:nvSpPr>
          <p:cNvPr id="5" name="Footer Placeholder 4">
            <a:extLst>
              <a:ext uri="{FF2B5EF4-FFF2-40B4-BE49-F238E27FC236}">
                <a16:creationId xmlns:a16="http://schemas.microsoft.com/office/drawing/2014/main" id="{FE35CD17-773B-5247-E820-F91BA7E1E8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E76F0C-E3CA-8BF0-B1AC-CAE5E6D71C9D}"/>
              </a:ext>
            </a:extLst>
          </p:cNvPr>
          <p:cNvSpPr>
            <a:spLocks noGrp="1"/>
          </p:cNvSpPr>
          <p:nvPr>
            <p:ph type="sldNum" sz="quarter" idx="12"/>
          </p:nvPr>
        </p:nvSpPr>
        <p:spPr/>
        <p:txBody>
          <a:bodyPr/>
          <a:lstStyle/>
          <a:p>
            <a:fld id="{0BF19EFC-62C3-42A8-AD69-7F0D80F22CB9}" type="slidenum">
              <a:rPr lang="en-US" smtClean="0"/>
              <a:t>‹#›</a:t>
            </a:fld>
            <a:endParaRPr lang="en-US" dirty="0"/>
          </a:p>
        </p:txBody>
      </p:sp>
    </p:spTree>
    <p:extLst>
      <p:ext uri="{BB962C8B-B14F-4D97-AF65-F5344CB8AC3E}">
        <p14:creationId xmlns:p14="http://schemas.microsoft.com/office/powerpoint/2010/main" val="6439283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829F-C803-B0AC-EF1D-76D4D83DED86}"/>
              </a:ext>
            </a:extLst>
          </p:cNvPr>
          <p:cNvSpPr>
            <a:spLocks noGrp="1"/>
          </p:cNvSpPr>
          <p:nvPr>
            <p:ph type="title"/>
          </p:nvPr>
        </p:nvSpPr>
        <p:spPr>
          <a:xfrm>
            <a:off x="623888" y="1282700"/>
            <a:ext cx="7888287"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74A6CD-7298-889D-A3AE-D52096776682}"/>
              </a:ext>
            </a:extLst>
          </p:cNvPr>
          <p:cNvSpPr>
            <a:spLocks noGrp="1"/>
          </p:cNvSpPr>
          <p:nvPr>
            <p:ph type="body" idx="1"/>
          </p:nvPr>
        </p:nvSpPr>
        <p:spPr>
          <a:xfrm>
            <a:off x="623888" y="3441700"/>
            <a:ext cx="7888287"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FDC8F0-A789-F377-7DB0-41A7880A4FA1}"/>
              </a:ext>
            </a:extLst>
          </p:cNvPr>
          <p:cNvSpPr>
            <a:spLocks noGrp="1"/>
          </p:cNvSpPr>
          <p:nvPr>
            <p:ph type="dt" sz="half" idx="10"/>
          </p:nvPr>
        </p:nvSpPr>
        <p:spPr/>
        <p:txBody>
          <a:bodyPr/>
          <a:lstStyle/>
          <a:p>
            <a:fld id="{7BE20244-CB7D-45C5-A775-422BF7A13040}" type="datetimeFigureOut">
              <a:rPr lang="en-US" smtClean="0"/>
              <a:t>9/11/2023</a:t>
            </a:fld>
            <a:endParaRPr lang="en-US" dirty="0"/>
          </a:p>
        </p:txBody>
      </p:sp>
      <p:sp>
        <p:nvSpPr>
          <p:cNvPr id="5" name="Footer Placeholder 4">
            <a:extLst>
              <a:ext uri="{FF2B5EF4-FFF2-40B4-BE49-F238E27FC236}">
                <a16:creationId xmlns:a16="http://schemas.microsoft.com/office/drawing/2014/main" id="{BEC6E243-308F-0349-A624-E5EFF69179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E72940-CC8F-0E7F-EB46-6AF370F5DE02}"/>
              </a:ext>
            </a:extLst>
          </p:cNvPr>
          <p:cNvSpPr>
            <a:spLocks noGrp="1"/>
          </p:cNvSpPr>
          <p:nvPr>
            <p:ph type="sldNum" sz="quarter" idx="12"/>
          </p:nvPr>
        </p:nvSpPr>
        <p:spPr/>
        <p:txBody>
          <a:bodyPr/>
          <a:lstStyle/>
          <a:p>
            <a:fld id="{0BF19EFC-62C3-42A8-AD69-7F0D80F22CB9}" type="slidenum">
              <a:rPr lang="en-US" smtClean="0"/>
              <a:t>‹#›</a:t>
            </a:fld>
            <a:endParaRPr lang="en-US" dirty="0"/>
          </a:p>
        </p:txBody>
      </p:sp>
    </p:spTree>
    <p:extLst>
      <p:ext uri="{BB962C8B-B14F-4D97-AF65-F5344CB8AC3E}">
        <p14:creationId xmlns:p14="http://schemas.microsoft.com/office/powerpoint/2010/main" val="33899819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0CAB4-DA10-930D-6731-9AB3EB55B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B41962-71BC-3E3F-68B1-671750799062}"/>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D3EC1D-3695-A9EA-6C76-2DDCECF88ED7}"/>
              </a:ext>
            </a:extLst>
          </p:cNvPr>
          <p:cNvSpPr>
            <a:spLocks noGrp="1"/>
          </p:cNvSpPr>
          <p:nvPr>
            <p:ph sz="half" idx="2"/>
          </p:nvPr>
        </p:nvSpPr>
        <p:spPr>
          <a:xfrm>
            <a:off x="4648200" y="1370013"/>
            <a:ext cx="3868738"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3FEDDF-4E0E-931B-B77E-A3F1914D521B}"/>
              </a:ext>
            </a:extLst>
          </p:cNvPr>
          <p:cNvSpPr>
            <a:spLocks noGrp="1"/>
          </p:cNvSpPr>
          <p:nvPr>
            <p:ph type="dt" sz="half" idx="10"/>
          </p:nvPr>
        </p:nvSpPr>
        <p:spPr/>
        <p:txBody>
          <a:bodyPr/>
          <a:lstStyle/>
          <a:p>
            <a:fld id="{7BE20244-CB7D-45C5-A775-422BF7A13040}" type="datetimeFigureOut">
              <a:rPr lang="en-US" smtClean="0"/>
              <a:t>9/11/2023</a:t>
            </a:fld>
            <a:endParaRPr lang="en-US" dirty="0"/>
          </a:p>
        </p:txBody>
      </p:sp>
      <p:sp>
        <p:nvSpPr>
          <p:cNvPr id="6" name="Footer Placeholder 5">
            <a:extLst>
              <a:ext uri="{FF2B5EF4-FFF2-40B4-BE49-F238E27FC236}">
                <a16:creationId xmlns:a16="http://schemas.microsoft.com/office/drawing/2014/main" id="{9BFBE2EB-3A06-70C0-1F83-FDE9EED120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0517D6-E34C-EED3-583B-F7B549E745A6}"/>
              </a:ext>
            </a:extLst>
          </p:cNvPr>
          <p:cNvSpPr>
            <a:spLocks noGrp="1"/>
          </p:cNvSpPr>
          <p:nvPr>
            <p:ph type="sldNum" sz="quarter" idx="12"/>
          </p:nvPr>
        </p:nvSpPr>
        <p:spPr/>
        <p:txBody>
          <a:bodyPr/>
          <a:lstStyle/>
          <a:p>
            <a:fld id="{0BF19EFC-62C3-42A8-AD69-7F0D80F22CB9}" type="slidenum">
              <a:rPr lang="en-US" smtClean="0"/>
              <a:t>‹#›</a:t>
            </a:fld>
            <a:endParaRPr lang="en-US" dirty="0"/>
          </a:p>
        </p:txBody>
      </p:sp>
    </p:spTree>
    <p:extLst>
      <p:ext uri="{BB962C8B-B14F-4D97-AF65-F5344CB8AC3E}">
        <p14:creationId xmlns:p14="http://schemas.microsoft.com/office/powerpoint/2010/main" val="40154755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F46D-382F-B193-B39F-B95C1300C880}"/>
              </a:ext>
            </a:extLst>
          </p:cNvPr>
          <p:cNvSpPr>
            <a:spLocks noGrp="1"/>
          </p:cNvSpPr>
          <p:nvPr>
            <p:ph type="title"/>
          </p:nvPr>
        </p:nvSpPr>
        <p:spPr>
          <a:xfrm>
            <a:off x="630238" y="274638"/>
            <a:ext cx="7888287"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CA382-39AE-4C22-2018-5AFAA31E54D8}"/>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57860B-500E-3554-5C86-B6C89B4B48D0}"/>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6E8B4D-0F28-A618-E7E3-76F8046054CB}"/>
              </a:ext>
            </a:extLst>
          </p:cNvPr>
          <p:cNvSpPr>
            <a:spLocks noGrp="1"/>
          </p:cNvSpPr>
          <p:nvPr>
            <p:ph type="body" sz="quarter" idx="3"/>
          </p:nvPr>
        </p:nvSpPr>
        <p:spPr>
          <a:xfrm>
            <a:off x="4630738" y="1260475"/>
            <a:ext cx="388778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069EDA-FCFF-722F-F639-042979D6CD97}"/>
              </a:ext>
            </a:extLst>
          </p:cNvPr>
          <p:cNvSpPr>
            <a:spLocks noGrp="1"/>
          </p:cNvSpPr>
          <p:nvPr>
            <p:ph sz="quarter" idx="4"/>
          </p:nvPr>
        </p:nvSpPr>
        <p:spPr>
          <a:xfrm>
            <a:off x="4630738" y="1879600"/>
            <a:ext cx="388778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A6F8A5-E13C-56F5-7E34-B6C7DB08A567}"/>
              </a:ext>
            </a:extLst>
          </p:cNvPr>
          <p:cNvSpPr>
            <a:spLocks noGrp="1"/>
          </p:cNvSpPr>
          <p:nvPr>
            <p:ph type="dt" sz="half" idx="10"/>
          </p:nvPr>
        </p:nvSpPr>
        <p:spPr/>
        <p:txBody>
          <a:bodyPr/>
          <a:lstStyle/>
          <a:p>
            <a:fld id="{7BE20244-CB7D-45C5-A775-422BF7A13040}" type="datetimeFigureOut">
              <a:rPr lang="en-US" smtClean="0"/>
              <a:t>9/11/2023</a:t>
            </a:fld>
            <a:endParaRPr lang="en-US" dirty="0"/>
          </a:p>
        </p:txBody>
      </p:sp>
      <p:sp>
        <p:nvSpPr>
          <p:cNvPr id="8" name="Footer Placeholder 7">
            <a:extLst>
              <a:ext uri="{FF2B5EF4-FFF2-40B4-BE49-F238E27FC236}">
                <a16:creationId xmlns:a16="http://schemas.microsoft.com/office/drawing/2014/main" id="{5465A04C-E8D4-F9B5-8844-429B793A176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33C5060-B80D-36C5-0F36-3D334351F624}"/>
              </a:ext>
            </a:extLst>
          </p:cNvPr>
          <p:cNvSpPr>
            <a:spLocks noGrp="1"/>
          </p:cNvSpPr>
          <p:nvPr>
            <p:ph type="sldNum" sz="quarter" idx="12"/>
          </p:nvPr>
        </p:nvSpPr>
        <p:spPr/>
        <p:txBody>
          <a:bodyPr/>
          <a:lstStyle/>
          <a:p>
            <a:fld id="{0BF19EFC-62C3-42A8-AD69-7F0D80F22CB9}" type="slidenum">
              <a:rPr lang="en-US" smtClean="0"/>
              <a:t>‹#›</a:t>
            </a:fld>
            <a:endParaRPr lang="en-US" dirty="0"/>
          </a:p>
        </p:txBody>
      </p:sp>
    </p:spTree>
    <p:extLst>
      <p:ext uri="{BB962C8B-B14F-4D97-AF65-F5344CB8AC3E}">
        <p14:creationId xmlns:p14="http://schemas.microsoft.com/office/powerpoint/2010/main" val="21269310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29A7-C83A-CF32-9C00-64EF14F9EF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A9E739-08CB-A0DA-4154-507411E65918}"/>
              </a:ext>
            </a:extLst>
          </p:cNvPr>
          <p:cNvSpPr>
            <a:spLocks noGrp="1"/>
          </p:cNvSpPr>
          <p:nvPr>
            <p:ph type="dt" sz="half" idx="10"/>
          </p:nvPr>
        </p:nvSpPr>
        <p:spPr/>
        <p:txBody>
          <a:bodyPr/>
          <a:lstStyle/>
          <a:p>
            <a:fld id="{7BE20244-CB7D-45C5-A775-422BF7A13040}" type="datetimeFigureOut">
              <a:rPr lang="en-US" smtClean="0"/>
              <a:t>9/11/2023</a:t>
            </a:fld>
            <a:endParaRPr lang="en-US" dirty="0"/>
          </a:p>
        </p:txBody>
      </p:sp>
      <p:sp>
        <p:nvSpPr>
          <p:cNvPr id="4" name="Footer Placeholder 3">
            <a:extLst>
              <a:ext uri="{FF2B5EF4-FFF2-40B4-BE49-F238E27FC236}">
                <a16:creationId xmlns:a16="http://schemas.microsoft.com/office/drawing/2014/main" id="{51281C8E-2950-8873-2EB1-B9F34E4BC4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3387A1F-83CD-9B46-BB1A-A43EF69659D5}"/>
              </a:ext>
            </a:extLst>
          </p:cNvPr>
          <p:cNvSpPr>
            <a:spLocks noGrp="1"/>
          </p:cNvSpPr>
          <p:nvPr>
            <p:ph type="sldNum" sz="quarter" idx="12"/>
          </p:nvPr>
        </p:nvSpPr>
        <p:spPr/>
        <p:txBody>
          <a:bodyPr/>
          <a:lstStyle/>
          <a:p>
            <a:fld id="{0BF19EFC-62C3-42A8-AD69-7F0D80F22CB9}" type="slidenum">
              <a:rPr lang="en-US" smtClean="0"/>
              <a:t>‹#›</a:t>
            </a:fld>
            <a:endParaRPr lang="en-US" dirty="0"/>
          </a:p>
        </p:txBody>
      </p:sp>
    </p:spTree>
    <p:extLst>
      <p:ext uri="{BB962C8B-B14F-4D97-AF65-F5344CB8AC3E}">
        <p14:creationId xmlns:p14="http://schemas.microsoft.com/office/powerpoint/2010/main" val="1323138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1652D6-F1FF-6714-EDD4-8412FD746A77}"/>
              </a:ext>
            </a:extLst>
          </p:cNvPr>
          <p:cNvSpPr>
            <a:spLocks noGrp="1"/>
          </p:cNvSpPr>
          <p:nvPr>
            <p:ph type="dt" sz="half" idx="10"/>
          </p:nvPr>
        </p:nvSpPr>
        <p:spPr/>
        <p:txBody>
          <a:bodyPr/>
          <a:lstStyle/>
          <a:p>
            <a:fld id="{7BE20244-CB7D-45C5-A775-422BF7A13040}" type="datetimeFigureOut">
              <a:rPr lang="en-US" smtClean="0"/>
              <a:t>9/11/2023</a:t>
            </a:fld>
            <a:endParaRPr lang="en-US" dirty="0"/>
          </a:p>
        </p:txBody>
      </p:sp>
      <p:sp>
        <p:nvSpPr>
          <p:cNvPr id="3" name="Footer Placeholder 2">
            <a:extLst>
              <a:ext uri="{FF2B5EF4-FFF2-40B4-BE49-F238E27FC236}">
                <a16:creationId xmlns:a16="http://schemas.microsoft.com/office/drawing/2014/main" id="{AF1F593D-4C99-B630-5E50-CD5908D62C7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825A246-679F-CF3F-205A-8C81C4988BE8}"/>
              </a:ext>
            </a:extLst>
          </p:cNvPr>
          <p:cNvSpPr>
            <a:spLocks noGrp="1"/>
          </p:cNvSpPr>
          <p:nvPr>
            <p:ph type="sldNum" sz="quarter" idx="12"/>
          </p:nvPr>
        </p:nvSpPr>
        <p:spPr/>
        <p:txBody>
          <a:bodyPr/>
          <a:lstStyle/>
          <a:p>
            <a:fld id="{0BF19EFC-62C3-42A8-AD69-7F0D80F22CB9}" type="slidenum">
              <a:rPr lang="en-US" smtClean="0"/>
              <a:t>‹#›</a:t>
            </a:fld>
            <a:endParaRPr lang="en-US" dirty="0"/>
          </a:p>
        </p:txBody>
      </p:sp>
    </p:spTree>
    <p:extLst>
      <p:ext uri="{BB962C8B-B14F-4D97-AF65-F5344CB8AC3E}">
        <p14:creationId xmlns:p14="http://schemas.microsoft.com/office/powerpoint/2010/main" val="33721388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4A31C-67AC-2772-011A-9B7A1DE862F9}"/>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680C77-5BB8-91E0-FDB9-5D7551B18E25}"/>
              </a:ext>
            </a:extLst>
          </p:cNvPr>
          <p:cNvSpPr>
            <a:spLocks noGrp="1"/>
          </p:cNvSpPr>
          <p:nvPr>
            <p:ph idx="1"/>
          </p:nvPr>
        </p:nvSpPr>
        <p:spPr>
          <a:xfrm>
            <a:off x="3887788" y="741363"/>
            <a:ext cx="4630737"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3920EA-907E-2DED-03D2-A0E94CEFD31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1C9AF7-EF97-0370-E24B-74D748296C43}"/>
              </a:ext>
            </a:extLst>
          </p:cNvPr>
          <p:cNvSpPr>
            <a:spLocks noGrp="1"/>
          </p:cNvSpPr>
          <p:nvPr>
            <p:ph type="dt" sz="half" idx="10"/>
          </p:nvPr>
        </p:nvSpPr>
        <p:spPr/>
        <p:txBody>
          <a:bodyPr/>
          <a:lstStyle/>
          <a:p>
            <a:fld id="{7BE20244-CB7D-45C5-A775-422BF7A13040}" type="datetimeFigureOut">
              <a:rPr lang="en-US" smtClean="0"/>
              <a:t>9/11/2023</a:t>
            </a:fld>
            <a:endParaRPr lang="en-US" dirty="0"/>
          </a:p>
        </p:txBody>
      </p:sp>
      <p:sp>
        <p:nvSpPr>
          <p:cNvPr id="6" name="Footer Placeholder 5">
            <a:extLst>
              <a:ext uri="{FF2B5EF4-FFF2-40B4-BE49-F238E27FC236}">
                <a16:creationId xmlns:a16="http://schemas.microsoft.com/office/drawing/2014/main" id="{8AEE8AE3-60F4-6B40-1BB8-8339207AF6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0EE8FE4-EF48-9015-B2F7-876FDD093750}"/>
              </a:ext>
            </a:extLst>
          </p:cNvPr>
          <p:cNvSpPr>
            <a:spLocks noGrp="1"/>
          </p:cNvSpPr>
          <p:nvPr>
            <p:ph type="sldNum" sz="quarter" idx="12"/>
          </p:nvPr>
        </p:nvSpPr>
        <p:spPr/>
        <p:txBody>
          <a:bodyPr/>
          <a:lstStyle/>
          <a:p>
            <a:fld id="{0BF19EFC-62C3-42A8-AD69-7F0D80F22CB9}" type="slidenum">
              <a:rPr lang="en-US" smtClean="0"/>
              <a:t>‹#›</a:t>
            </a:fld>
            <a:endParaRPr lang="en-US" dirty="0"/>
          </a:p>
        </p:txBody>
      </p:sp>
    </p:spTree>
    <p:extLst>
      <p:ext uri="{BB962C8B-B14F-4D97-AF65-F5344CB8AC3E}">
        <p14:creationId xmlns:p14="http://schemas.microsoft.com/office/powerpoint/2010/main" val="18574530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15741-3F2F-3D05-7495-AF57CC85E04A}"/>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CEF5AE-F3B7-D503-A569-609A01761A8B}"/>
              </a:ext>
            </a:extLst>
          </p:cNvPr>
          <p:cNvSpPr>
            <a:spLocks noGrp="1"/>
          </p:cNvSpPr>
          <p:nvPr>
            <p:ph type="pic" idx="1"/>
          </p:nvPr>
        </p:nvSpPr>
        <p:spPr>
          <a:xfrm>
            <a:off x="3887788" y="741363"/>
            <a:ext cx="4630737"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BFB7B8A-EC59-924C-1779-576BC04BA8C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E9DFE1-EC5A-A9EB-6008-A0C1C4F35ABA}"/>
              </a:ext>
            </a:extLst>
          </p:cNvPr>
          <p:cNvSpPr>
            <a:spLocks noGrp="1"/>
          </p:cNvSpPr>
          <p:nvPr>
            <p:ph type="dt" sz="half" idx="10"/>
          </p:nvPr>
        </p:nvSpPr>
        <p:spPr/>
        <p:txBody>
          <a:bodyPr/>
          <a:lstStyle/>
          <a:p>
            <a:fld id="{7BE20244-CB7D-45C5-A775-422BF7A13040}" type="datetimeFigureOut">
              <a:rPr lang="en-US" smtClean="0"/>
              <a:t>9/11/2023</a:t>
            </a:fld>
            <a:endParaRPr lang="en-US" dirty="0"/>
          </a:p>
        </p:txBody>
      </p:sp>
      <p:sp>
        <p:nvSpPr>
          <p:cNvPr id="6" name="Footer Placeholder 5">
            <a:extLst>
              <a:ext uri="{FF2B5EF4-FFF2-40B4-BE49-F238E27FC236}">
                <a16:creationId xmlns:a16="http://schemas.microsoft.com/office/drawing/2014/main" id="{25C99888-F0EE-28D2-4C42-5418F4CA75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A057F8-C884-6BA2-13EE-83CA988256AD}"/>
              </a:ext>
            </a:extLst>
          </p:cNvPr>
          <p:cNvSpPr>
            <a:spLocks noGrp="1"/>
          </p:cNvSpPr>
          <p:nvPr>
            <p:ph type="sldNum" sz="quarter" idx="12"/>
          </p:nvPr>
        </p:nvSpPr>
        <p:spPr/>
        <p:txBody>
          <a:bodyPr/>
          <a:lstStyle/>
          <a:p>
            <a:fld id="{0BF19EFC-62C3-42A8-AD69-7F0D80F22CB9}" type="slidenum">
              <a:rPr lang="en-US" smtClean="0"/>
              <a:t>‹#›</a:t>
            </a:fld>
            <a:endParaRPr lang="en-US" dirty="0"/>
          </a:p>
        </p:txBody>
      </p:sp>
    </p:spTree>
    <p:extLst>
      <p:ext uri="{BB962C8B-B14F-4D97-AF65-F5344CB8AC3E}">
        <p14:creationId xmlns:p14="http://schemas.microsoft.com/office/powerpoint/2010/main" val="36915582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48F5F-75C3-ED0A-299F-7DC1FDD19A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84394F-88DA-2CAE-FDCA-11E56505BC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894C7-CDDB-EF14-5C24-323FB203B8E7}"/>
              </a:ext>
            </a:extLst>
          </p:cNvPr>
          <p:cNvSpPr>
            <a:spLocks noGrp="1"/>
          </p:cNvSpPr>
          <p:nvPr>
            <p:ph type="dt" sz="half" idx="10"/>
          </p:nvPr>
        </p:nvSpPr>
        <p:spPr/>
        <p:txBody>
          <a:bodyPr/>
          <a:lstStyle/>
          <a:p>
            <a:fld id="{7BE20244-CB7D-45C5-A775-422BF7A13040}" type="datetimeFigureOut">
              <a:rPr lang="en-US" smtClean="0"/>
              <a:t>9/11/2023</a:t>
            </a:fld>
            <a:endParaRPr lang="en-US" dirty="0"/>
          </a:p>
        </p:txBody>
      </p:sp>
      <p:sp>
        <p:nvSpPr>
          <p:cNvPr id="5" name="Footer Placeholder 4">
            <a:extLst>
              <a:ext uri="{FF2B5EF4-FFF2-40B4-BE49-F238E27FC236}">
                <a16:creationId xmlns:a16="http://schemas.microsoft.com/office/drawing/2014/main" id="{818E120A-7F25-D4ED-5EAD-577B0CF16B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AC0575-D2A9-9EAE-A44B-AC9F4FFF6F36}"/>
              </a:ext>
            </a:extLst>
          </p:cNvPr>
          <p:cNvSpPr>
            <a:spLocks noGrp="1"/>
          </p:cNvSpPr>
          <p:nvPr>
            <p:ph type="sldNum" sz="quarter" idx="12"/>
          </p:nvPr>
        </p:nvSpPr>
        <p:spPr/>
        <p:txBody>
          <a:bodyPr/>
          <a:lstStyle/>
          <a:p>
            <a:fld id="{0BF19EFC-62C3-42A8-AD69-7F0D80F22CB9}" type="slidenum">
              <a:rPr lang="en-US" smtClean="0"/>
              <a:t>‹#›</a:t>
            </a:fld>
            <a:endParaRPr lang="en-US" dirty="0"/>
          </a:p>
        </p:txBody>
      </p:sp>
    </p:spTree>
    <p:extLst>
      <p:ext uri="{BB962C8B-B14F-4D97-AF65-F5344CB8AC3E}">
        <p14:creationId xmlns:p14="http://schemas.microsoft.com/office/powerpoint/2010/main" val="7363824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4DC1E3-EFC5-E35C-672B-6FF003751299}"/>
              </a:ext>
            </a:extLst>
          </p:cNvPr>
          <p:cNvSpPr>
            <a:spLocks noGrp="1"/>
          </p:cNvSpPr>
          <p:nvPr>
            <p:ph type="title" orient="vert"/>
          </p:nvPr>
        </p:nvSpPr>
        <p:spPr>
          <a:xfrm>
            <a:off x="6545263"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EE4CB2-851D-1188-119C-98F27B5D7095}"/>
              </a:ext>
            </a:extLst>
          </p:cNvPr>
          <p:cNvSpPr>
            <a:spLocks noGrp="1"/>
          </p:cNvSpPr>
          <p:nvPr>
            <p:ph type="body" orient="vert" idx="1"/>
          </p:nvPr>
        </p:nvSpPr>
        <p:spPr>
          <a:xfrm>
            <a:off x="628650" y="274638"/>
            <a:ext cx="5764213"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EB0F9-3CAD-A4DC-3417-E9990781FC01}"/>
              </a:ext>
            </a:extLst>
          </p:cNvPr>
          <p:cNvSpPr>
            <a:spLocks noGrp="1"/>
          </p:cNvSpPr>
          <p:nvPr>
            <p:ph type="dt" sz="half" idx="10"/>
          </p:nvPr>
        </p:nvSpPr>
        <p:spPr/>
        <p:txBody>
          <a:bodyPr/>
          <a:lstStyle/>
          <a:p>
            <a:fld id="{7BE20244-CB7D-45C5-A775-422BF7A13040}" type="datetimeFigureOut">
              <a:rPr lang="en-US" smtClean="0"/>
              <a:t>9/11/2023</a:t>
            </a:fld>
            <a:endParaRPr lang="en-US" dirty="0"/>
          </a:p>
        </p:txBody>
      </p:sp>
      <p:sp>
        <p:nvSpPr>
          <p:cNvPr id="5" name="Footer Placeholder 4">
            <a:extLst>
              <a:ext uri="{FF2B5EF4-FFF2-40B4-BE49-F238E27FC236}">
                <a16:creationId xmlns:a16="http://schemas.microsoft.com/office/drawing/2014/main" id="{DF9FF2BA-62D6-F373-87E7-C68217733F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963E53-13C0-4B59-65C4-49EC35D1F476}"/>
              </a:ext>
            </a:extLst>
          </p:cNvPr>
          <p:cNvSpPr>
            <a:spLocks noGrp="1"/>
          </p:cNvSpPr>
          <p:nvPr>
            <p:ph type="sldNum" sz="quarter" idx="12"/>
          </p:nvPr>
        </p:nvSpPr>
        <p:spPr/>
        <p:txBody>
          <a:bodyPr/>
          <a:lstStyle/>
          <a:p>
            <a:fld id="{0BF19EFC-62C3-42A8-AD69-7F0D80F22CB9}" type="slidenum">
              <a:rPr lang="en-US" smtClean="0"/>
              <a:t>‹#›</a:t>
            </a:fld>
            <a:endParaRPr lang="en-US" dirty="0"/>
          </a:p>
        </p:txBody>
      </p:sp>
    </p:spTree>
    <p:extLst>
      <p:ext uri="{BB962C8B-B14F-4D97-AF65-F5344CB8AC3E}">
        <p14:creationId xmlns:p14="http://schemas.microsoft.com/office/powerpoint/2010/main" val="1902036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BEE61-D45E-8B68-7A5D-584E7AF463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5DA8DF-CBCF-1E1C-7D4F-C35CF6C54040}"/>
              </a:ext>
            </a:extLst>
          </p:cNvPr>
          <p:cNvSpPr>
            <a:spLocks noGrp="1"/>
          </p:cNvSpPr>
          <p:nvPr>
            <p:ph type="dt" sz="half" idx="10"/>
          </p:nvPr>
        </p:nvSpPr>
        <p:spPr/>
        <p:txBody>
          <a:bodyPr/>
          <a:lstStyle/>
          <a:p>
            <a:fld id="{BDE4AE7C-EF4D-4C5A-A5F5-D5EC9E6F8CAA}" type="datetimeFigureOut">
              <a:rPr lang="en-US" smtClean="0"/>
              <a:t>9/11/2023</a:t>
            </a:fld>
            <a:endParaRPr lang="en-US" dirty="0"/>
          </a:p>
        </p:txBody>
      </p:sp>
      <p:sp>
        <p:nvSpPr>
          <p:cNvPr id="4" name="Footer Placeholder 3">
            <a:extLst>
              <a:ext uri="{FF2B5EF4-FFF2-40B4-BE49-F238E27FC236}">
                <a16:creationId xmlns:a16="http://schemas.microsoft.com/office/drawing/2014/main" id="{3A488B9A-2791-42FD-8F36-51F1B35DC92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D10589F-B47E-E12F-B06D-720E90DF246C}"/>
              </a:ext>
            </a:extLst>
          </p:cNvPr>
          <p:cNvSpPr>
            <a:spLocks noGrp="1"/>
          </p:cNvSpPr>
          <p:nvPr>
            <p:ph type="sldNum" sz="quarter" idx="12"/>
          </p:nvPr>
        </p:nvSpPr>
        <p:spPr/>
        <p:txBody>
          <a:bodyPr/>
          <a:lstStyle/>
          <a:p>
            <a:fld id="{7FDF6054-7BE8-44CE-BCA5-B7A203D220D5}" type="slidenum">
              <a:rPr lang="en-US" smtClean="0"/>
              <a:t>‹#›</a:t>
            </a:fld>
            <a:endParaRPr lang="en-US" dirty="0"/>
          </a:p>
        </p:txBody>
      </p:sp>
    </p:spTree>
    <p:extLst>
      <p:ext uri="{BB962C8B-B14F-4D97-AF65-F5344CB8AC3E}">
        <p14:creationId xmlns:p14="http://schemas.microsoft.com/office/powerpoint/2010/main" val="1641904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80" y="1005577"/>
            <a:ext cx="8231029" cy="35103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p:cNvSpPr>
            <a:spLocks noGrp="1"/>
          </p:cNvSpPr>
          <p:nvPr>
            <p:ph type="ftr" sz="quarter" idx="3"/>
          </p:nvPr>
        </p:nvSpPr>
        <p:spPr>
          <a:xfrm>
            <a:off x="1118492" y="4753719"/>
            <a:ext cx="6702891" cy="190499"/>
          </a:xfrm>
          <a:prstGeom prst="rect">
            <a:avLst/>
          </a:prstGeom>
        </p:spPr>
        <p:txBody>
          <a:bodyPr vert="horz" lIns="91440" tIns="45720" rIns="91440" bIns="45720" rtlCol="0" anchor="ctr"/>
          <a:lstStyle>
            <a:lvl1pPr algn="l">
              <a:defRPr sz="1050" spc="0" baseline="0">
                <a:solidFill>
                  <a:schemeClr val="bg1">
                    <a:lumMod val="75000"/>
                  </a:schemeClr>
                </a:solidFill>
                <a:latin typeface="Arial" panose="020B0604020202020204" pitchFamily="34" charset="0"/>
                <a:cs typeface="Arial" panose="020B0604020202020204" pitchFamily="34" charset="0"/>
              </a:defRPr>
            </a:lvl1pPr>
          </a:lstStyle>
          <a:p>
            <a:r>
              <a:rPr lang="en-GB" dirty="0"/>
              <a:t>CSV-TEM-100020</a:t>
            </a:r>
          </a:p>
        </p:txBody>
      </p:sp>
      <p:sp>
        <p:nvSpPr>
          <p:cNvPr id="13" name="Slide Number Placeholder 4"/>
          <p:cNvSpPr>
            <a:spLocks noGrp="1"/>
          </p:cNvSpPr>
          <p:nvPr>
            <p:ph type="sldNum" sz="quarter" idx="4"/>
          </p:nvPr>
        </p:nvSpPr>
        <p:spPr>
          <a:xfrm>
            <a:off x="451628" y="4751917"/>
            <a:ext cx="510566" cy="190499"/>
          </a:xfrm>
          <a:prstGeom prst="rect">
            <a:avLst/>
          </a:prstGeom>
        </p:spPr>
        <p:txBody>
          <a:bodyPr vert="horz" lIns="91440" tIns="45720" rIns="91440" bIns="45720" rtlCol="0" anchor="ctr"/>
          <a:lstStyle>
            <a:lvl1pPr algn="l">
              <a:defRPr sz="900" spc="-75" baseline="0">
                <a:solidFill>
                  <a:schemeClr val="bg1">
                    <a:lumMod val="75000"/>
                  </a:schemeClr>
                </a:solidFill>
                <a:latin typeface="Arial" panose="020B0604020202020204" pitchFamily="34" charset="0"/>
                <a:cs typeface="Arial" panose="020B0604020202020204" pitchFamily="34" charset="0"/>
              </a:defRPr>
            </a:lvl1pPr>
          </a:lstStyle>
          <a:p>
            <a:fld id="{3B3120AC-0FB0-4B1F-9EA2-DF78B8AED3C7}" type="slidenum">
              <a:rPr lang="en-GB" smtClean="0"/>
              <a:pPr/>
              <a:t>‹#›</a:t>
            </a:fld>
            <a:endParaRPr lang="en-GB" dirty="0"/>
          </a:p>
        </p:txBody>
      </p:sp>
    </p:spTree>
    <p:extLst>
      <p:ext uri="{BB962C8B-B14F-4D97-AF65-F5344CB8AC3E}">
        <p14:creationId xmlns:p14="http://schemas.microsoft.com/office/powerpoint/2010/main" val="3178457779"/>
      </p:ext>
    </p:extLst>
  </p:cSld>
  <p:clrMap bg1="lt1" tx1="dk1" bg2="lt2" tx2="dk2" accent1="accent1" accent2="accent2" accent3="accent3" accent4="accent4" accent5="accent5" accent6="accent6" hlink="hlink" folHlink="folHlink"/>
  <p:sldLayoutIdLst>
    <p:sldLayoutId id="2147483658" r:id="rId1"/>
    <p:sldLayoutId id="2147483697" r:id="rId2"/>
    <p:sldLayoutId id="2147483758" r:id="rId3"/>
  </p:sldLayoutIdLst>
  <p:hf hdr="0" dt="0"/>
  <p:txStyles>
    <p:titleStyle>
      <a:lvl1pPr algn="l" defTabSz="685800" rtl="0" eaLnBrk="1" latinLnBrk="0" hangingPunct="1">
        <a:spcBef>
          <a:spcPct val="0"/>
        </a:spcBef>
        <a:buNone/>
        <a:defRPr sz="2100" kern="1200" spc="0" baseline="0">
          <a:solidFill>
            <a:srgbClr val="1A344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1800" kern="1200" spc="0" baseline="0">
          <a:solidFill>
            <a:srgbClr val="1A344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spc="0" baseline="0">
          <a:solidFill>
            <a:srgbClr val="1A344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50" kern="1200" spc="0" baseline="0">
          <a:solidFill>
            <a:srgbClr val="1A344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spc="0" baseline="0">
          <a:solidFill>
            <a:srgbClr val="1A344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spc="0" baseline="0">
          <a:solidFill>
            <a:srgbClr val="1A344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09D59E-8705-17E2-69FA-D46643F6198C}"/>
              </a:ext>
            </a:extLst>
          </p:cNvPr>
          <p:cNvSpPr>
            <a:spLocks noGrp="1"/>
          </p:cNvSpPr>
          <p:nvPr>
            <p:ph type="title"/>
          </p:nvPr>
        </p:nvSpPr>
        <p:spPr>
          <a:xfrm>
            <a:off x="628650" y="274638"/>
            <a:ext cx="5402499" cy="10953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C3B470-E454-73E7-B29D-83F0E9DED128}"/>
              </a:ext>
            </a:extLst>
          </p:cNvPr>
          <p:cNvSpPr>
            <a:spLocks noGrp="1"/>
          </p:cNvSpPr>
          <p:nvPr>
            <p:ph type="body" idx="1"/>
          </p:nvPr>
        </p:nvSpPr>
        <p:spPr>
          <a:xfrm>
            <a:off x="628650" y="1523999"/>
            <a:ext cx="7888288" cy="31083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4891B3-FC31-6FD3-B976-53934084B3F1}"/>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BDE4AE7C-EF4D-4C5A-A5F5-D5EC9E6F8CAA}" type="datetimeFigureOut">
              <a:rPr lang="en-US" smtClean="0"/>
              <a:t>9/11/2023</a:t>
            </a:fld>
            <a:endParaRPr lang="en-US" dirty="0"/>
          </a:p>
        </p:txBody>
      </p:sp>
      <p:sp>
        <p:nvSpPr>
          <p:cNvPr id="5" name="Footer Placeholder 4">
            <a:extLst>
              <a:ext uri="{FF2B5EF4-FFF2-40B4-BE49-F238E27FC236}">
                <a16:creationId xmlns:a16="http://schemas.microsoft.com/office/drawing/2014/main" id="{6470390A-3E31-8D30-44B4-DC97C9C6E21F}"/>
              </a:ext>
            </a:extLst>
          </p:cNvPr>
          <p:cNvSpPr>
            <a:spLocks noGrp="1"/>
          </p:cNvSpPr>
          <p:nvPr>
            <p:ph type="ftr" sz="quarter" idx="3"/>
          </p:nvPr>
        </p:nvSpPr>
        <p:spPr>
          <a:xfrm>
            <a:off x="3028950" y="4767263"/>
            <a:ext cx="3087688"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8EC6BAE-1F5F-7984-25D5-DC1D37948E7A}"/>
              </a:ext>
            </a:extLst>
          </p:cNvPr>
          <p:cNvSpPr>
            <a:spLocks noGrp="1"/>
          </p:cNvSpPr>
          <p:nvPr>
            <p:ph type="sldNum" sz="quarter" idx="4"/>
          </p:nvPr>
        </p:nvSpPr>
        <p:spPr>
          <a:xfrm>
            <a:off x="6459538"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FDF6054-7BE8-44CE-BCA5-B7A203D220D5}" type="slidenum">
              <a:rPr lang="en-US" smtClean="0"/>
              <a:t>‹#›</a:t>
            </a:fld>
            <a:endParaRPr lang="en-US" dirty="0"/>
          </a:p>
        </p:txBody>
      </p:sp>
      <p:pic>
        <p:nvPicPr>
          <p:cNvPr id="7" name="Picture 2" descr="EPA logo for header">
            <a:extLst>
              <a:ext uri="{FF2B5EF4-FFF2-40B4-BE49-F238E27FC236}">
                <a16:creationId xmlns:a16="http://schemas.microsoft.com/office/drawing/2014/main" id="{64C79C04-7538-976C-19C7-54808518AE9B}"/>
              </a:ext>
            </a:extLst>
          </p:cNvPr>
          <p:cNvPicPr>
            <a:picLocks noChangeAspect="1" noChangeArrowheads="1"/>
          </p:cNvPicPr>
          <p:nvPr userDrawn="1"/>
        </p:nvPicPr>
        <p:blipFill>
          <a:blip r:embed="rId13" cstate="print">
            <a:alphaModFix amt="35000"/>
            <a:extLst>
              <a:ext uri="{28A0092B-C50C-407E-A947-70E740481C1C}">
                <a14:useLocalDpi xmlns:a14="http://schemas.microsoft.com/office/drawing/2010/main" val="0"/>
              </a:ext>
            </a:extLst>
          </a:blip>
          <a:srcRect/>
          <a:stretch>
            <a:fillRect/>
          </a:stretch>
        </p:blipFill>
        <p:spPr bwMode="auto">
          <a:xfrm>
            <a:off x="6116638" y="389931"/>
            <a:ext cx="1480297" cy="4580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aine Department of Environmental Protection | U.S. Geological Survey">
            <a:extLst>
              <a:ext uri="{FF2B5EF4-FFF2-40B4-BE49-F238E27FC236}">
                <a16:creationId xmlns:a16="http://schemas.microsoft.com/office/drawing/2014/main" id="{02D2DB12-6BBF-B7F5-500D-6B223433387F}"/>
              </a:ext>
            </a:extLst>
          </p:cNvPr>
          <p:cNvPicPr>
            <a:picLocks noChangeAspect="1" noChangeArrowheads="1"/>
          </p:cNvPicPr>
          <p:nvPr userDrawn="1"/>
        </p:nvPicPr>
        <p:blipFill>
          <a:blip r:embed="rId14" cstate="print">
            <a:alphaModFix amt="25000"/>
            <a:extLst>
              <a:ext uri="{28A0092B-C50C-407E-A947-70E740481C1C}">
                <a14:useLocalDpi xmlns:a14="http://schemas.microsoft.com/office/drawing/2010/main" val="0"/>
              </a:ext>
            </a:extLst>
          </a:blip>
          <a:srcRect/>
          <a:stretch>
            <a:fillRect/>
          </a:stretch>
        </p:blipFill>
        <p:spPr bwMode="auto">
          <a:xfrm>
            <a:off x="7629100" y="173038"/>
            <a:ext cx="887838" cy="89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24254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455041-D5D9-149F-D592-8417EEF2323F}"/>
              </a:ext>
            </a:extLst>
          </p:cNvPr>
          <p:cNvSpPr>
            <a:spLocks noGrp="1"/>
          </p:cNvSpPr>
          <p:nvPr>
            <p:ph type="title"/>
          </p:nvPr>
        </p:nvSpPr>
        <p:spPr>
          <a:xfrm>
            <a:off x="628650" y="274638"/>
            <a:ext cx="7888288"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6AB0A6-99DB-44EC-6FBF-5DE06D505DFB}"/>
              </a:ext>
            </a:extLst>
          </p:cNvPr>
          <p:cNvSpPr>
            <a:spLocks noGrp="1"/>
          </p:cNvSpPr>
          <p:nvPr>
            <p:ph type="body" idx="1"/>
          </p:nvPr>
        </p:nvSpPr>
        <p:spPr>
          <a:xfrm>
            <a:off x="628650" y="1370013"/>
            <a:ext cx="7888288"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ED69B4-7B57-DA68-EFA1-555CA690DB76}"/>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B2F59540-A31D-45F1-B0F0-B85A30C5714E}" type="datetimeFigureOut">
              <a:rPr lang="en-US" smtClean="0"/>
              <a:t>9/11/2023</a:t>
            </a:fld>
            <a:endParaRPr lang="en-US" dirty="0"/>
          </a:p>
        </p:txBody>
      </p:sp>
      <p:sp>
        <p:nvSpPr>
          <p:cNvPr id="5" name="Footer Placeholder 4">
            <a:extLst>
              <a:ext uri="{FF2B5EF4-FFF2-40B4-BE49-F238E27FC236}">
                <a16:creationId xmlns:a16="http://schemas.microsoft.com/office/drawing/2014/main" id="{AB8EBB23-D08C-E8AF-2886-60E8D8DCB3E8}"/>
              </a:ext>
            </a:extLst>
          </p:cNvPr>
          <p:cNvSpPr>
            <a:spLocks noGrp="1"/>
          </p:cNvSpPr>
          <p:nvPr>
            <p:ph type="ftr" sz="quarter" idx="3"/>
          </p:nvPr>
        </p:nvSpPr>
        <p:spPr>
          <a:xfrm>
            <a:off x="3028950" y="4767263"/>
            <a:ext cx="3087688"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983EFEF-65E8-6176-EAD0-DB8B86AE8433}"/>
              </a:ext>
            </a:extLst>
          </p:cNvPr>
          <p:cNvSpPr>
            <a:spLocks noGrp="1"/>
          </p:cNvSpPr>
          <p:nvPr>
            <p:ph type="sldNum" sz="quarter" idx="4"/>
          </p:nvPr>
        </p:nvSpPr>
        <p:spPr>
          <a:xfrm>
            <a:off x="6459538"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17501D1-5140-4535-BB1D-4CC3DCE5620D}" type="slidenum">
              <a:rPr lang="en-US" smtClean="0"/>
              <a:t>‹#›</a:t>
            </a:fld>
            <a:endParaRPr lang="en-US" dirty="0"/>
          </a:p>
        </p:txBody>
      </p:sp>
    </p:spTree>
    <p:extLst>
      <p:ext uri="{BB962C8B-B14F-4D97-AF65-F5344CB8AC3E}">
        <p14:creationId xmlns:p14="http://schemas.microsoft.com/office/powerpoint/2010/main" val="373317222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80E928-0FD2-EE45-82A8-926F78175C2E}"/>
              </a:ext>
            </a:extLst>
          </p:cNvPr>
          <p:cNvSpPr>
            <a:spLocks noGrp="1"/>
          </p:cNvSpPr>
          <p:nvPr>
            <p:ph type="title"/>
          </p:nvPr>
        </p:nvSpPr>
        <p:spPr>
          <a:xfrm>
            <a:off x="628650" y="274638"/>
            <a:ext cx="7888288"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9A2B60-F3E8-F1FD-0234-0EF5BBA329EA}"/>
              </a:ext>
            </a:extLst>
          </p:cNvPr>
          <p:cNvSpPr>
            <a:spLocks noGrp="1"/>
          </p:cNvSpPr>
          <p:nvPr>
            <p:ph type="body" idx="1"/>
          </p:nvPr>
        </p:nvSpPr>
        <p:spPr>
          <a:xfrm>
            <a:off x="628650" y="1370013"/>
            <a:ext cx="7888288"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8804B-9BC9-B26C-5A7B-2F38F84B19A0}"/>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C9433C3-3660-4381-9C4D-B99DC6DC390F}" type="datetimeFigureOut">
              <a:rPr lang="en-US" smtClean="0"/>
              <a:t>9/11/2023</a:t>
            </a:fld>
            <a:endParaRPr lang="en-US" dirty="0"/>
          </a:p>
        </p:txBody>
      </p:sp>
      <p:sp>
        <p:nvSpPr>
          <p:cNvPr id="5" name="Footer Placeholder 4">
            <a:extLst>
              <a:ext uri="{FF2B5EF4-FFF2-40B4-BE49-F238E27FC236}">
                <a16:creationId xmlns:a16="http://schemas.microsoft.com/office/drawing/2014/main" id="{8D17385A-28AE-F223-0DB3-58ECB8191CED}"/>
              </a:ext>
            </a:extLst>
          </p:cNvPr>
          <p:cNvSpPr>
            <a:spLocks noGrp="1"/>
          </p:cNvSpPr>
          <p:nvPr>
            <p:ph type="ftr" sz="quarter" idx="3"/>
          </p:nvPr>
        </p:nvSpPr>
        <p:spPr>
          <a:xfrm>
            <a:off x="3028950" y="4767263"/>
            <a:ext cx="3087688"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306564F-71AD-6BE4-300E-BD58CE56AFF9}"/>
              </a:ext>
            </a:extLst>
          </p:cNvPr>
          <p:cNvSpPr>
            <a:spLocks noGrp="1"/>
          </p:cNvSpPr>
          <p:nvPr>
            <p:ph type="sldNum" sz="quarter" idx="4"/>
          </p:nvPr>
        </p:nvSpPr>
        <p:spPr>
          <a:xfrm>
            <a:off x="6459538"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B9AF5D1-D90C-4FF4-98BC-D2730D40D756}" type="slidenum">
              <a:rPr lang="en-US" smtClean="0"/>
              <a:t>‹#›</a:t>
            </a:fld>
            <a:endParaRPr lang="en-US" dirty="0"/>
          </a:p>
        </p:txBody>
      </p:sp>
    </p:spTree>
    <p:extLst>
      <p:ext uri="{BB962C8B-B14F-4D97-AF65-F5344CB8AC3E}">
        <p14:creationId xmlns:p14="http://schemas.microsoft.com/office/powerpoint/2010/main" val="300056233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D17B4D-ECD0-B46E-B1B1-7BDE794440C6}"/>
              </a:ext>
            </a:extLst>
          </p:cNvPr>
          <p:cNvSpPr>
            <a:spLocks noGrp="1"/>
          </p:cNvSpPr>
          <p:nvPr>
            <p:ph type="title"/>
          </p:nvPr>
        </p:nvSpPr>
        <p:spPr>
          <a:xfrm>
            <a:off x="628650" y="274638"/>
            <a:ext cx="7888288"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4F0D4A-A114-BF34-2D92-D9EF4509ECC3}"/>
              </a:ext>
            </a:extLst>
          </p:cNvPr>
          <p:cNvSpPr>
            <a:spLocks noGrp="1"/>
          </p:cNvSpPr>
          <p:nvPr>
            <p:ph type="body" idx="1"/>
          </p:nvPr>
        </p:nvSpPr>
        <p:spPr>
          <a:xfrm>
            <a:off x="628650" y="1370013"/>
            <a:ext cx="7888288"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FC39F-2949-AB84-B269-D1B640432B45}"/>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006D746-3A14-4E99-B9A7-DA7ECEDFD4DC}" type="datetimeFigureOut">
              <a:rPr lang="en-US" smtClean="0"/>
              <a:t>9/11/2023</a:t>
            </a:fld>
            <a:endParaRPr lang="en-US" dirty="0"/>
          </a:p>
        </p:txBody>
      </p:sp>
      <p:sp>
        <p:nvSpPr>
          <p:cNvPr id="5" name="Footer Placeholder 4">
            <a:extLst>
              <a:ext uri="{FF2B5EF4-FFF2-40B4-BE49-F238E27FC236}">
                <a16:creationId xmlns:a16="http://schemas.microsoft.com/office/drawing/2014/main" id="{B5643202-D65B-EB60-A0C0-52277A19DAAC}"/>
              </a:ext>
            </a:extLst>
          </p:cNvPr>
          <p:cNvSpPr>
            <a:spLocks noGrp="1"/>
          </p:cNvSpPr>
          <p:nvPr>
            <p:ph type="ftr" sz="quarter" idx="3"/>
          </p:nvPr>
        </p:nvSpPr>
        <p:spPr>
          <a:xfrm>
            <a:off x="3028950" y="4767263"/>
            <a:ext cx="3087688"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E3B6C9F-A0E3-B9B3-C2A5-E2C822B9415F}"/>
              </a:ext>
            </a:extLst>
          </p:cNvPr>
          <p:cNvSpPr>
            <a:spLocks noGrp="1"/>
          </p:cNvSpPr>
          <p:nvPr>
            <p:ph type="sldNum" sz="quarter" idx="4"/>
          </p:nvPr>
        </p:nvSpPr>
        <p:spPr>
          <a:xfrm>
            <a:off x="6459538"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6206FFF-7BB6-445B-A182-CE122B44B615}" type="slidenum">
              <a:rPr lang="en-US" smtClean="0"/>
              <a:t>‹#›</a:t>
            </a:fld>
            <a:endParaRPr lang="en-US" dirty="0"/>
          </a:p>
        </p:txBody>
      </p:sp>
    </p:spTree>
    <p:extLst>
      <p:ext uri="{BB962C8B-B14F-4D97-AF65-F5344CB8AC3E}">
        <p14:creationId xmlns:p14="http://schemas.microsoft.com/office/powerpoint/2010/main" val="272350060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5C3005-6767-28D2-753E-D344EB8FBFA8}"/>
              </a:ext>
            </a:extLst>
          </p:cNvPr>
          <p:cNvSpPr>
            <a:spLocks noGrp="1"/>
          </p:cNvSpPr>
          <p:nvPr>
            <p:ph type="title"/>
          </p:nvPr>
        </p:nvSpPr>
        <p:spPr>
          <a:xfrm>
            <a:off x="628650" y="274638"/>
            <a:ext cx="7888288"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EF9568-A948-267E-2F50-8164C086C75D}"/>
              </a:ext>
            </a:extLst>
          </p:cNvPr>
          <p:cNvSpPr>
            <a:spLocks noGrp="1"/>
          </p:cNvSpPr>
          <p:nvPr>
            <p:ph type="body" idx="1"/>
          </p:nvPr>
        </p:nvSpPr>
        <p:spPr>
          <a:xfrm>
            <a:off x="628650" y="1370013"/>
            <a:ext cx="7888288"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4890C-F063-D56E-81F0-AA1ADED39837}"/>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B52D5892-EC47-4513-B842-A30DF4773062}" type="datetimeFigureOut">
              <a:rPr lang="en-US" smtClean="0"/>
              <a:t>9/11/2023</a:t>
            </a:fld>
            <a:endParaRPr lang="en-US" dirty="0"/>
          </a:p>
        </p:txBody>
      </p:sp>
      <p:sp>
        <p:nvSpPr>
          <p:cNvPr id="5" name="Footer Placeholder 4">
            <a:extLst>
              <a:ext uri="{FF2B5EF4-FFF2-40B4-BE49-F238E27FC236}">
                <a16:creationId xmlns:a16="http://schemas.microsoft.com/office/drawing/2014/main" id="{D58D5F27-767A-304A-E6DA-50C3A1027453}"/>
              </a:ext>
            </a:extLst>
          </p:cNvPr>
          <p:cNvSpPr>
            <a:spLocks noGrp="1"/>
          </p:cNvSpPr>
          <p:nvPr>
            <p:ph type="ftr" sz="quarter" idx="3"/>
          </p:nvPr>
        </p:nvSpPr>
        <p:spPr>
          <a:xfrm>
            <a:off x="3028950" y="4767263"/>
            <a:ext cx="3087688"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51E0B33-1CCD-3445-B344-935A6E9ED4E2}"/>
              </a:ext>
            </a:extLst>
          </p:cNvPr>
          <p:cNvSpPr>
            <a:spLocks noGrp="1"/>
          </p:cNvSpPr>
          <p:nvPr>
            <p:ph type="sldNum" sz="quarter" idx="4"/>
          </p:nvPr>
        </p:nvSpPr>
        <p:spPr>
          <a:xfrm>
            <a:off x="6459538"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7AB9ACE-643B-4E1F-B146-ED42122F487B}" type="slidenum">
              <a:rPr lang="en-US" smtClean="0"/>
              <a:t>‹#›</a:t>
            </a:fld>
            <a:endParaRPr lang="en-US" dirty="0"/>
          </a:p>
        </p:txBody>
      </p:sp>
    </p:spTree>
    <p:extLst>
      <p:ext uri="{BB962C8B-B14F-4D97-AF65-F5344CB8AC3E}">
        <p14:creationId xmlns:p14="http://schemas.microsoft.com/office/powerpoint/2010/main" val="234092590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0ADF38-B9CF-9D3D-0FEB-F38132481851}"/>
              </a:ext>
            </a:extLst>
          </p:cNvPr>
          <p:cNvSpPr>
            <a:spLocks noGrp="1"/>
          </p:cNvSpPr>
          <p:nvPr>
            <p:ph type="title"/>
          </p:nvPr>
        </p:nvSpPr>
        <p:spPr>
          <a:xfrm>
            <a:off x="628650" y="274638"/>
            <a:ext cx="7888288"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EA6EB3-7CE5-21C9-B62E-89A7B876DA7F}"/>
              </a:ext>
            </a:extLst>
          </p:cNvPr>
          <p:cNvSpPr>
            <a:spLocks noGrp="1"/>
          </p:cNvSpPr>
          <p:nvPr>
            <p:ph type="body" idx="1"/>
          </p:nvPr>
        </p:nvSpPr>
        <p:spPr>
          <a:xfrm>
            <a:off x="628650" y="1370013"/>
            <a:ext cx="7888288"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CBD22-82B3-15EA-565A-B7F5571FB540}"/>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57228F4-59F9-4346-8A64-DF09E9533D30}" type="datetimeFigureOut">
              <a:rPr lang="en-US" smtClean="0"/>
              <a:t>9/11/2023</a:t>
            </a:fld>
            <a:endParaRPr lang="en-US" dirty="0"/>
          </a:p>
        </p:txBody>
      </p:sp>
      <p:sp>
        <p:nvSpPr>
          <p:cNvPr id="5" name="Footer Placeholder 4">
            <a:extLst>
              <a:ext uri="{FF2B5EF4-FFF2-40B4-BE49-F238E27FC236}">
                <a16:creationId xmlns:a16="http://schemas.microsoft.com/office/drawing/2014/main" id="{1120E501-E6DD-6149-100B-0772D36329EF}"/>
              </a:ext>
            </a:extLst>
          </p:cNvPr>
          <p:cNvSpPr>
            <a:spLocks noGrp="1"/>
          </p:cNvSpPr>
          <p:nvPr>
            <p:ph type="ftr" sz="quarter" idx="3"/>
          </p:nvPr>
        </p:nvSpPr>
        <p:spPr>
          <a:xfrm>
            <a:off x="3028950" y="4767263"/>
            <a:ext cx="3087688"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342C7A4-ABAD-7827-F20F-650799CFF2AB}"/>
              </a:ext>
            </a:extLst>
          </p:cNvPr>
          <p:cNvSpPr>
            <a:spLocks noGrp="1"/>
          </p:cNvSpPr>
          <p:nvPr>
            <p:ph type="sldNum" sz="quarter" idx="4"/>
          </p:nvPr>
        </p:nvSpPr>
        <p:spPr>
          <a:xfrm>
            <a:off x="6459538"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13C21DA-0272-46FD-B88A-376CE9E174D1}" type="slidenum">
              <a:rPr lang="en-US" smtClean="0"/>
              <a:t>‹#›</a:t>
            </a:fld>
            <a:endParaRPr lang="en-US" dirty="0"/>
          </a:p>
        </p:txBody>
      </p:sp>
    </p:spTree>
    <p:extLst>
      <p:ext uri="{BB962C8B-B14F-4D97-AF65-F5344CB8AC3E}">
        <p14:creationId xmlns:p14="http://schemas.microsoft.com/office/powerpoint/2010/main" val="65990428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2621A0-A493-4B3D-35A4-96B954214FAE}"/>
              </a:ext>
            </a:extLst>
          </p:cNvPr>
          <p:cNvSpPr>
            <a:spLocks noGrp="1"/>
          </p:cNvSpPr>
          <p:nvPr>
            <p:ph type="title"/>
          </p:nvPr>
        </p:nvSpPr>
        <p:spPr>
          <a:xfrm>
            <a:off x="628650" y="274638"/>
            <a:ext cx="7888288"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5BC76A-95F2-41B4-A7F0-886CB3982849}"/>
              </a:ext>
            </a:extLst>
          </p:cNvPr>
          <p:cNvSpPr>
            <a:spLocks noGrp="1"/>
          </p:cNvSpPr>
          <p:nvPr>
            <p:ph type="body" idx="1"/>
          </p:nvPr>
        </p:nvSpPr>
        <p:spPr>
          <a:xfrm>
            <a:off x="628650" y="1370013"/>
            <a:ext cx="7888288"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A7A43-4043-AEAA-ED2D-771B6395FFA5}"/>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14B0228-A3D8-420C-B157-FF1A4D0C91C1}" type="datetimeFigureOut">
              <a:rPr lang="en-US" smtClean="0"/>
              <a:t>9/11/2023</a:t>
            </a:fld>
            <a:endParaRPr lang="en-US" dirty="0"/>
          </a:p>
        </p:txBody>
      </p:sp>
      <p:sp>
        <p:nvSpPr>
          <p:cNvPr id="5" name="Footer Placeholder 4">
            <a:extLst>
              <a:ext uri="{FF2B5EF4-FFF2-40B4-BE49-F238E27FC236}">
                <a16:creationId xmlns:a16="http://schemas.microsoft.com/office/drawing/2014/main" id="{0DFA60E4-B5C9-6516-B223-D572528EE3B5}"/>
              </a:ext>
            </a:extLst>
          </p:cNvPr>
          <p:cNvSpPr>
            <a:spLocks noGrp="1"/>
          </p:cNvSpPr>
          <p:nvPr>
            <p:ph type="ftr" sz="quarter" idx="3"/>
          </p:nvPr>
        </p:nvSpPr>
        <p:spPr>
          <a:xfrm>
            <a:off x="3028950" y="4767263"/>
            <a:ext cx="3087688"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79F2AB6-6ADE-ED5B-AB9E-8EB04F07187C}"/>
              </a:ext>
            </a:extLst>
          </p:cNvPr>
          <p:cNvSpPr>
            <a:spLocks noGrp="1"/>
          </p:cNvSpPr>
          <p:nvPr>
            <p:ph type="sldNum" sz="quarter" idx="4"/>
          </p:nvPr>
        </p:nvSpPr>
        <p:spPr>
          <a:xfrm>
            <a:off x="6459538"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6891E70-CBB7-4B8A-9CE3-34846ACE9BB3}" type="slidenum">
              <a:rPr lang="en-US" smtClean="0"/>
              <a:t>‹#›</a:t>
            </a:fld>
            <a:endParaRPr lang="en-US" dirty="0"/>
          </a:p>
        </p:txBody>
      </p:sp>
    </p:spTree>
    <p:extLst>
      <p:ext uri="{BB962C8B-B14F-4D97-AF65-F5344CB8AC3E}">
        <p14:creationId xmlns:p14="http://schemas.microsoft.com/office/powerpoint/2010/main" val="20064685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681E63-568A-AB37-559B-8CA0E113FE83}"/>
              </a:ext>
            </a:extLst>
          </p:cNvPr>
          <p:cNvSpPr>
            <a:spLocks noGrp="1"/>
          </p:cNvSpPr>
          <p:nvPr>
            <p:ph type="title"/>
          </p:nvPr>
        </p:nvSpPr>
        <p:spPr>
          <a:xfrm>
            <a:off x="628650" y="274638"/>
            <a:ext cx="7888288"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98F804-49C5-97F8-4796-60705DA7DC66}"/>
              </a:ext>
            </a:extLst>
          </p:cNvPr>
          <p:cNvSpPr>
            <a:spLocks noGrp="1"/>
          </p:cNvSpPr>
          <p:nvPr>
            <p:ph type="body" idx="1"/>
          </p:nvPr>
        </p:nvSpPr>
        <p:spPr>
          <a:xfrm>
            <a:off x="628650" y="1370013"/>
            <a:ext cx="7888288"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C4FD64-A8E4-6AD4-B965-7350711732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BE20244-CB7D-45C5-A775-422BF7A13040}" type="datetimeFigureOut">
              <a:rPr lang="en-US" smtClean="0"/>
              <a:t>9/11/2023</a:t>
            </a:fld>
            <a:endParaRPr lang="en-US" dirty="0"/>
          </a:p>
        </p:txBody>
      </p:sp>
      <p:sp>
        <p:nvSpPr>
          <p:cNvPr id="5" name="Footer Placeholder 4">
            <a:extLst>
              <a:ext uri="{FF2B5EF4-FFF2-40B4-BE49-F238E27FC236}">
                <a16:creationId xmlns:a16="http://schemas.microsoft.com/office/drawing/2014/main" id="{0BEAABD7-8AFD-8038-D6F0-940440C302EB}"/>
              </a:ext>
            </a:extLst>
          </p:cNvPr>
          <p:cNvSpPr>
            <a:spLocks noGrp="1"/>
          </p:cNvSpPr>
          <p:nvPr>
            <p:ph type="ftr" sz="quarter" idx="3"/>
          </p:nvPr>
        </p:nvSpPr>
        <p:spPr>
          <a:xfrm>
            <a:off x="3028950" y="4767263"/>
            <a:ext cx="3087688"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880520-43CA-74CB-31EB-677487375B59}"/>
              </a:ext>
            </a:extLst>
          </p:cNvPr>
          <p:cNvSpPr>
            <a:spLocks noGrp="1"/>
          </p:cNvSpPr>
          <p:nvPr>
            <p:ph type="sldNum" sz="quarter" idx="4"/>
          </p:nvPr>
        </p:nvSpPr>
        <p:spPr>
          <a:xfrm>
            <a:off x="6459538"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BF19EFC-62C3-42A8-AD69-7F0D80F22CB9}" type="slidenum">
              <a:rPr lang="en-US" smtClean="0"/>
              <a:t>‹#›</a:t>
            </a:fld>
            <a:endParaRPr lang="en-US" dirty="0"/>
          </a:p>
        </p:txBody>
      </p:sp>
    </p:spTree>
    <p:extLst>
      <p:ext uri="{BB962C8B-B14F-4D97-AF65-F5344CB8AC3E}">
        <p14:creationId xmlns:p14="http://schemas.microsoft.com/office/powerpoint/2010/main" val="15605914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68457" y="1203060"/>
            <a:ext cx="6143105" cy="476250"/>
          </a:xfrm>
          <a:prstGeom prst="rect">
            <a:avLst/>
          </a:prstGeom>
        </p:spPr>
        <p:txBody>
          <a:bodyPr/>
          <a:lstStyle/>
          <a:p>
            <a:r>
              <a:rPr lang="en-GB" sz="2800" b="1" dirty="0">
                <a:solidFill>
                  <a:schemeClr val="tx1"/>
                </a:solidFill>
                <a:latin typeface="Calibri" panose="020F0502020204030204" pitchFamily="34" charset="0"/>
                <a:cs typeface="Calibri" panose="020F0502020204030204" pitchFamily="34" charset="0"/>
              </a:rPr>
              <a:t>Why Don’t We Have Any Brownfields?</a:t>
            </a:r>
            <a:br>
              <a:rPr lang="en-GB" dirty="0">
                <a:solidFill>
                  <a:schemeClr val="tx1"/>
                </a:solidFill>
                <a:latin typeface="Calibri" panose="020F0502020204030204" pitchFamily="34" charset="0"/>
                <a:cs typeface="Calibri" panose="020F0502020204030204" pitchFamily="34" charset="0"/>
              </a:rPr>
            </a:br>
            <a:endParaRPr lang="en-GB" dirty="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6A35851-CE84-DE02-522F-595FE59563D7}"/>
              </a:ext>
            </a:extLst>
          </p:cNvPr>
          <p:cNvSpPr txBox="1"/>
          <p:nvPr/>
        </p:nvSpPr>
        <p:spPr>
          <a:xfrm>
            <a:off x="668456" y="2209161"/>
            <a:ext cx="1923767" cy="338554"/>
          </a:xfrm>
          <a:prstGeom prst="rect">
            <a:avLst/>
          </a:prstGeom>
          <a:noFill/>
        </p:spPr>
        <p:txBody>
          <a:bodyPr wrap="square" rtlCol="0">
            <a:spAutoFit/>
          </a:bodyPr>
          <a:lstStyle/>
          <a:p>
            <a:r>
              <a:rPr lang="en-US" sz="1600" b="1" dirty="0">
                <a:solidFill>
                  <a:schemeClr val="bg1">
                    <a:lumMod val="50000"/>
                  </a:schemeClr>
                </a:solidFill>
              </a:rPr>
              <a:t>Stephen Dyer, PE</a:t>
            </a:r>
          </a:p>
        </p:txBody>
      </p:sp>
      <p:sp>
        <p:nvSpPr>
          <p:cNvPr id="7" name="TextBox 6">
            <a:extLst>
              <a:ext uri="{FF2B5EF4-FFF2-40B4-BE49-F238E27FC236}">
                <a16:creationId xmlns:a16="http://schemas.microsoft.com/office/drawing/2014/main" id="{C933E465-7EC2-EEE7-263D-8539843093D0}"/>
              </a:ext>
            </a:extLst>
          </p:cNvPr>
          <p:cNvSpPr txBox="1"/>
          <p:nvPr/>
        </p:nvSpPr>
        <p:spPr>
          <a:xfrm>
            <a:off x="2788134" y="2209161"/>
            <a:ext cx="1721112" cy="338554"/>
          </a:xfrm>
          <a:prstGeom prst="rect">
            <a:avLst/>
          </a:prstGeom>
          <a:noFill/>
        </p:spPr>
        <p:txBody>
          <a:bodyPr wrap="none" rtlCol="0">
            <a:spAutoFit/>
          </a:bodyPr>
          <a:lstStyle/>
          <a:p>
            <a:r>
              <a:rPr lang="en-US" sz="1600" b="1" dirty="0">
                <a:solidFill>
                  <a:schemeClr val="bg1">
                    <a:lumMod val="50000"/>
                  </a:schemeClr>
                </a:solidFill>
              </a:rPr>
              <a:t>Todd Coffin, LG</a:t>
            </a:r>
          </a:p>
        </p:txBody>
      </p:sp>
      <p:pic>
        <p:nvPicPr>
          <p:cNvPr id="11" name="Picture 10" descr="Download Wsp Logo PNG and Vector (PDF, SVG, Ai, EPS) Free">
            <a:extLst>
              <a:ext uri="{FF2B5EF4-FFF2-40B4-BE49-F238E27FC236}">
                <a16:creationId xmlns:a16="http://schemas.microsoft.com/office/drawing/2014/main" id="{EC55ADE4-CB7D-F921-CC7B-C8246E1D37C1}"/>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5961" t="16727" r="8711" b="14181"/>
          <a:stretch/>
        </p:blipFill>
        <p:spPr bwMode="auto">
          <a:xfrm>
            <a:off x="2592224" y="2445315"/>
            <a:ext cx="1753986" cy="10053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E:\Ransom - Maine\2008\086084\saco island pics\IMGP6617.JPG">
            <a:extLst>
              <a:ext uri="{FF2B5EF4-FFF2-40B4-BE49-F238E27FC236}">
                <a16:creationId xmlns:a16="http://schemas.microsoft.com/office/drawing/2014/main" id="{2B9BED5E-649C-25EA-5199-B8C38FDD58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5505209" y="2682241"/>
            <a:ext cx="3450829" cy="2294441"/>
          </a:xfrm>
          <a:prstGeom prst="rect">
            <a:avLst/>
          </a:prstGeom>
        </p:spPr>
      </p:pic>
      <p:pic>
        <p:nvPicPr>
          <p:cNvPr id="5" name="Picture 4" descr="A green and black logo&#10;&#10;Description automatically generated">
            <a:extLst>
              <a:ext uri="{FF2B5EF4-FFF2-40B4-BE49-F238E27FC236}">
                <a16:creationId xmlns:a16="http://schemas.microsoft.com/office/drawing/2014/main" id="{2EA2F8DB-1E4A-CE8A-98F7-58FC055652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695" y="2548173"/>
            <a:ext cx="1256030" cy="457200"/>
          </a:xfrm>
          <a:prstGeom prst="rect">
            <a:avLst/>
          </a:prstGeom>
        </p:spPr>
      </p:pic>
    </p:spTree>
    <p:extLst>
      <p:ext uri="{BB962C8B-B14F-4D97-AF65-F5344CB8AC3E}">
        <p14:creationId xmlns:p14="http://schemas.microsoft.com/office/powerpoint/2010/main" val="229295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C7D4E-017F-EC93-831D-DA3D462C070C}"/>
              </a:ext>
            </a:extLst>
          </p:cNvPr>
          <p:cNvSpPr>
            <a:spLocks noGrp="1"/>
          </p:cNvSpPr>
          <p:nvPr>
            <p:ph type="title"/>
          </p:nvPr>
        </p:nvSpPr>
        <p:spPr>
          <a:xfrm>
            <a:off x="537249" y="292099"/>
            <a:ext cx="5402499" cy="1095375"/>
          </a:xfrm>
        </p:spPr>
        <p:txBody>
          <a:bodyPr>
            <a:normAutofit/>
          </a:bodyPr>
          <a:lstStyle/>
          <a:p>
            <a:r>
              <a:rPr lang="en-US" sz="3200" b="1" dirty="0"/>
              <a:t>Brownfields in your Community</a:t>
            </a:r>
          </a:p>
        </p:txBody>
      </p:sp>
      <p:pic>
        <p:nvPicPr>
          <p:cNvPr id="9" name="Picture 8" descr="A building with a lawn and a white door&#10;&#10;Description automatically generated with medium confidence">
            <a:extLst>
              <a:ext uri="{FF2B5EF4-FFF2-40B4-BE49-F238E27FC236}">
                <a16:creationId xmlns:a16="http://schemas.microsoft.com/office/drawing/2014/main" id="{6F05ADBD-A9E5-B5A4-A151-F57472CB40A1}"/>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12034" y="1830070"/>
            <a:ext cx="2506055" cy="1872502"/>
          </a:xfrm>
          <a:prstGeom prst="rect">
            <a:avLst/>
          </a:prstGeom>
          <a:ln>
            <a:solidFill>
              <a:schemeClr val="tx1"/>
            </a:solidFill>
          </a:ln>
        </p:spPr>
      </p:pic>
      <p:pic>
        <p:nvPicPr>
          <p:cNvPr id="11" name="Picture 10" descr="A house with a tower and a church&#10;&#10;Description automatically generated with medium confidence">
            <a:extLst>
              <a:ext uri="{FF2B5EF4-FFF2-40B4-BE49-F238E27FC236}">
                <a16:creationId xmlns:a16="http://schemas.microsoft.com/office/drawing/2014/main" id="{A9750CA3-3CC4-9E1D-20A0-A6D11C105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1249" y="1830069"/>
            <a:ext cx="2496671" cy="1872503"/>
          </a:xfrm>
          <a:prstGeom prst="rect">
            <a:avLst/>
          </a:prstGeom>
          <a:ln>
            <a:solidFill>
              <a:schemeClr val="tx1"/>
            </a:solidFill>
          </a:ln>
        </p:spPr>
      </p:pic>
      <p:sp>
        <p:nvSpPr>
          <p:cNvPr id="12" name="Content Placeholder 2">
            <a:extLst>
              <a:ext uri="{FF2B5EF4-FFF2-40B4-BE49-F238E27FC236}">
                <a16:creationId xmlns:a16="http://schemas.microsoft.com/office/drawing/2014/main" id="{5E177F23-A0EC-5F00-1707-382BC64624F1}"/>
              </a:ext>
            </a:extLst>
          </p:cNvPr>
          <p:cNvSpPr>
            <a:spLocks noGrp="1"/>
          </p:cNvSpPr>
          <p:nvPr>
            <p:ph idx="1"/>
          </p:nvPr>
        </p:nvSpPr>
        <p:spPr>
          <a:xfrm>
            <a:off x="514349" y="3763964"/>
            <a:ext cx="2506055" cy="381204"/>
          </a:xfrm>
        </p:spPr>
        <p:txBody>
          <a:bodyPr>
            <a:normAutofit/>
          </a:bodyPr>
          <a:lstStyle/>
          <a:p>
            <a:pPr marL="0" indent="0">
              <a:buNone/>
            </a:pPr>
            <a:r>
              <a:rPr lang="en-US" sz="1600" dirty="0"/>
              <a:t>    </a:t>
            </a:r>
            <a:r>
              <a:rPr lang="en-US" sz="1000" dirty="0"/>
              <a:t>Donald M. Small School (Bath)</a:t>
            </a:r>
          </a:p>
        </p:txBody>
      </p:sp>
      <p:sp>
        <p:nvSpPr>
          <p:cNvPr id="13" name="Content Placeholder 2">
            <a:extLst>
              <a:ext uri="{FF2B5EF4-FFF2-40B4-BE49-F238E27FC236}">
                <a16:creationId xmlns:a16="http://schemas.microsoft.com/office/drawing/2014/main" id="{80C3EB3D-863F-E997-54B9-A0EE8C11BDE2}"/>
              </a:ext>
            </a:extLst>
          </p:cNvPr>
          <p:cNvSpPr txBox="1">
            <a:spLocks/>
          </p:cNvSpPr>
          <p:nvPr/>
        </p:nvSpPr>
        <p:spPr>
          <a:xfrm>
            <a:off x="3882051" y="3846719"/>
            <a:ext cx="2555081" cy="29844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    St. Andres Church &amp; Rectory (Biddeford)</a:t>
            </a:r>
          </a:p>
        </p:txBody>
      </p:sp>
      <p:sp>
        <p:nvSpPr>
          <p:cNvPr id="14" name="Content Placeholder 2">
            <a:extLst>
              <a:ext uri="{FF2B5EF4-FFF2-40B4-BE49-F238E27FC236}">
                <a16:creationId xmlns:a16="http://schemas.microsoft.com/office/drawing/2014/main" id="{C40BB9F3-9C2D-59B9-75E8-633C2A7FFC7D}"/>
              </a:ext>
            </a:extLst>
          </p:cNvPr>
          <p:cNvSpPr txBox="1">
            <a:spLocks/>
          </p:cNvSpPr>
          <p:nvPr/>
        </p:nvSpPr>
        <p:spPr>
          <a:xfrm>
            <a:off x="712034" y="1387474"/>
            <a:ext cx="2465883" cy="374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Schools</a:t>
            </a:r>
          </a:p>
          <a:p>
            <a:endParaRPr lang="en-US" dirty="0"/>
          </a:p>
        </p:txBody>
      </p:sp>
      <p:sp>
        <p:nvSpPr>
          <p:cNvPr id="15" name="Content Placeholder 2">
            <a:extLst>
              <a:ext uri="{FF2B5EF4-FFF2-40B4-BE49-F238E27FC236}">
                <a16:creationId xmlns:a16="http://schemas.microsoft.com/office/drawing/2014/main" id="{4BAC7F9E-82EF-AF32-20E4-94B585476B53}"/>
              </a:ext>
            </a:extLst>
          </p:cNvPr>
          <p:cNvSpPr txBox="1">
            <a:spLocks/>
          </p:cNvSpPr>
          <p:nvPr/>
        </p:nvSpPr>
        <p:spPr>
          <a:xfrm>
            <a:off x="3971249" y="1390648"/>
            <a:ext cx="2465883" cy="374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Churches</a:t>
            </a:r>
          </a:p>
          <a:p>
            <a:endParaRPr lang="en-US" dirty="0"/>
          </a:p>
        </p:txBody>
      </p:sp>
    </p:spTree>
    <p:extLst>
      <p:ext uri="{BB962C8B-B14F-4D97-AF65-F5344CB8AC3E}">
        <p14:creationId xmlns:p14="http://schemas.microsoft.com/office/powerpoint/2010/main" val="1695366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C7D4E-017F-EC93-831D-DA3D462C070C}"/>
              </a:ext>
            </a:extLst>
          </p:cNvPr>
          <p:cNvSpPr>
            <a:spLocks noGrp="1"/>
          </p:cNvSpPr>
          <p:nvPr>
            <p:ph type="title"/>
          </p:nvPr>
        </p:nvSpPr>
        <p:spPr>
          <a:xfrm>
            <a:off x="537249" y="292099"/>
            <a:ext cx="5402499" cy="1095375"/>
          </a:xfrm>
        </p:spPr>
        <p:txBody>
          <a:bodyPr>
            <a:normAutofit/>
          </a:bodyPr>
          <a:lstStyle/>
          <a:p>
            <a:r>
              <a:rPr lang="en-US" sz="3200" b="1" dirty="0"/>
              <a:t>Brownfields in your Community</a:t>
            </a:r>
          </a:p>
        </p:txBody>
      </p:sp>
      <p:sp>
        <p:nvSpPr>
          <p:cNvPr id="12" name="Content Placeholder 2">
            <a:extLst>
              <a:ext uri="{FF2B5EF4-FFF2-40B4-BE49-F238E27FC236}">
                <a16:creationId xmlns:a16="http://schemas.microsoft.com/office/drawing/2014/main" id="{5E177F23-A0EC-5F00-1707-382BC64624F1}"/>
              </a:ext>
            </a:extLst>
          </p:cNvPr>
          <p:cNvSpPr>
            <a:spLocks noGrp="1"/>
          </p:cNvSpPr>
          <p:nvPr>
            <p:ph idx="1"/>
          </p:nvPr>
        </p:nvSpPr>
        <p:spPr>
          <a:xfrm>
            <a:off x="460862" y="3766275"/>
            <a:ext cx="2506055" cy="298449"/>
          </a:xfrm>
        </p:spPr>
        <p:txBody>
          <a:bodyPr>
            <a:normAutofit lnSpcReduction="10000"/>
          </a:bodyPr>
          <a:lstStyle/>
          <a:p>
            <a:pPr marL="0" indent="0">
              <a:buNone/>
            </a:pPr>
            <a:r>
              <a:rPr lang="en-US" sz="1600" dirty="0"/>
              <a:t>    </a:t>
            </a:r>
            <a:r>
              <a:rPr lang="en-US" sz="1000" dirty="0"/>
              <a:t>Middle River Park (Machias)</a:t>
            </a:r>
          </a:p>
        </p:txBody>
      </p:sp>
      <p:sp>
        <p:nvSpPr>
          <p:cNvPr id="13" name="Content Placeholder 2">
            <a:extLst>
              <a:ext uri="{FF2B5EF4-FFF2-40B4-BE49-F238E27FC236}">
                <a16:creationId xmlns:a16="http://schemas.microsoft.com/office/drawing/2014/main" id="{80C3EB3D-863F-E997-54B9-A0EE8C11BDE2}"/>
              </a:ext>
            </a:extLst>
          </p:cNvPr>
          <p:cNvSpPr txBox="1">
            <a:spLocks/>
          </p:cNvSpPr>
          <p:nvPr/>
        </p:nvSpPr>
        <p:spPr>
          <a:xfrm>
            <a:off x="4303859" y="3767000"/>
            <a:ext cx="2555081" cy="2984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    </a:t>
            </a:r>
            <a:r>
              <a:rPr lang="en-US" sz="1100" dirty="0"/>
              <a:t>Residence (Wiscasset) </a:t>
            </a:r>
          </a:p>
        </p:txBody>
      </p:sp>
      <p:sp>
        <p:nvSpPr>
          <p:cNvPr id="14" name="Content Placeholder 2">
            <a:extLst>
              <a:ext uri="{FF2B5EF4-FFF2-40B4-BE49-F238E27FC236}">
                <a16:creationId xmlns:a16="http://schemas.microsoft.com/office/drawing/2014/main" id="{C40BB9F3-9C2D-59B9-75E8-633C2A7FFC7D}"/>
              </a:ext>
            </a:extLst>
          </p:cNvPr>
          <p:cNvSpPr txBox="1">
            <a:spLocks/>
          </p:cNvSpPr>
          <p:nvPr/>
        </p:nvSpPr>
        <p:spPr>
          <a:xfrm>
            <a:off x="610247" y="1409698"/>
            <a:ext cx="2465883" cy="374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Recreational Space</a:t>
            </a:r>
          </a:p>
          <a:p>
            <a:endParaRPr lang="en-US" dirty="0"/>
          </a:p>
        </p:txBody>
      </p:sp>
      <p:sp>
        <p:nvSpPr>
          <p:cNvPr id="15" name="Content Placeholder 2">
            <a:extLst>
              <a:ext uri="{FF2B5EF4-FFF2-40B4-BE49-F238E27FC236}">
                <a16:creationId xmlns:a16="http://schemas.microsoft.com/office/drawing/2014/main" id="{4BAC7F9E-82EF-AF32-20E4-94B585476B53}"/>
              </a:ext>
            </a:extLst>
          </p:cNvPr>
          <p:cNvSpPr txBox="1">
            <a:spLocks/>
          </p:cNvSpPr>
          <p:nvPr/>
        </p:nvSpPr>
        <p:spPr>
          <a:xfrm>
            <a:off x="4437531" y="1409698"/>
            <a:ext cx="2797196" cy="5207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Foreclosure Property</a:t>
            </a:r>
          </a:p>
          <a:p>
            <a:endParaRPr lang="en-US" dirty="0"/>
          </a:p>
        </p:txBody>
      </p:sp>
      <p:pic>
        <p:nvPicPr>
          <p:cNvPr id="4" name="Picture 3" descr="A picnic area with picnic tables and benches&#10;&#10;Description automatically generated">
            <a:extLst>
              <a:ext uri="{FF2B5EF4-FFF2-40B4-BE49-F238E27FC236}">
                <a16:creationId xmlns:a16="http://schemas.microsoft.com/office/drawing/2014/main" id="{9767E9D9-D440-1583-766C-7EF665D4C6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11" y="1890596"/>
            <a:ext cx="2797196" cy="1872503"/>
          </a:xfrm>
          <a:prstGeom prst="rect">
            <a:avLst/>
          </a:prstGeom>
          <a:ln>
            <a:solidFill>
              <a:srgbClr val="000000"/>
            </a:solidFill>
          </a:ln>
        </p:spPr>
      </p:pic>
      <p:pic>
        <p:nvPicPr>
          <p:cNvPr id="5" name="Picture 4" descr="DSCN0976.JPG">
            <a:extLst>
              <a:ext uri="{FF2B5EF4-FFF2-40B4-BE49-F238E27FC236}">
                <a16:creationId xmlns:a16="http://schemas.microsoft.com/office/drawing/2014/main" id="{547A4CFE-AA1A-9992-9ADD-83F4B133497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7492" y="1846146"/>
            <a:ext cx="2555080" cy="19165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57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C7D4E-017F-EC93-831D-DA3D462C070C}"/>
              </a:ext>
            </a:extLst>
          </p:cNvPr>
          <p:cNvSpPr>
            <a:spLocks noGrp="1"/>
          </p:cNvSpPr>
          <p:nvPr>
            <p:ph type="title"/>
          </p:nvPr>
        </p:nvSpPr>
        <p:spPr>
          <a:xfrm>
            <a:off x="537249" y="292099"/>
            <a:ext cx="5402499" cy="1095375"/>
          </a:xfrm>
        </p:spPr>
        <p:txBody>
          <a:bodyPr>
            <a:normAutofit/>
          </a:bodyPr>
          <a:lstStyle/>
          <a:p>
            <a:r>
              <a:rPr lang="en-US" sz="3200" b="1" dirty="0"/>
              <a:t>Brownfields in your Community</a:t>
            </a:r>
          </a:p>
        </p:txBody>
      </p:sp>
      <p:pic>
        <p:nvPicPr>
          <p:cNvPr id="7" name="Picture 2" descr="Y:\SHARED\PROJECTS\2010\102331 MDEP VI - Wiscasset Fuel Co\K Wolf Photos\IMG_1916.JPG">
            <a:extLst>
              <a:ext uri="{FF2B5EF4-FFF2-40B4-BE49-F238E27FC236}">
                <a16:creationId xmlns:a16="http://schemas.microsoft.com/office/drawing/2014/main" id="{0402C4A5-5836-D429-9FBE-69FB61724B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3511" y="1560566"/>
            <a:ext cx="3831338" cy="28738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490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1499C-E525-4E12-1F57-75AFEA14BA19}"/>
              </a:ext>
            </a:extLst>
          </p:cNvPr>
          <p:cNvSpPr>
            <a:spLocks noGrp="1"/>
          </p:cNvSpPr>
          <p:nvPr>
            <p:ph type="title"/>
          </p:nvPr>
        </p:nvSpPr>
        <p:spPr/>
        <p:txBody>
          <a:bodyPr>
            <a:normAutofit fontScale="90000"/>
          </a:bodyPr>
          <a:lstStyle/>
          <a:p>
            <a:r>
              <a:rPr lang="en-US" b="1" dirty="0"/>
              <a:t>EPA Brownfields Definition</a:t>
            </a:r>
          </a:p>
        </p:txBody>
      </p:sp>
      <p:sp>
        <p:nvSpPr>
          <p:cNvPr id="3" name="Content Placeholder 2">
            <a:extLst>
              <a:ext uri="{FF2B5EF4-FFF2-40B4-BE49-F238E27FC236}">
                <a16:creationId xmlns:a16="http://schemas.microsoft.com/office/drawing/2014/main" id="{A55B385E-1258-09B5-3C56-D766CFB4B527}"/>
              </a:ext>
            </a:extLst>
          </p:cNvPr>
          <p:cNvSpPr>
            <a:spLocks noGrp="1"/>
          </p:cNvSpPr>
          <p:nvPr>
            <p:ph idx="1"/>
          </p:nvPr>
        </p:nvSpPr>
        <p:spPr/>
        <p:txBody>
          <a:bodyPr>
            <a:normAutofit/>
          </a:bodyPr>
          <a:lstStyle/>
          <a:p>
            <a:pPr marL="0" indent="0">
              <a:buNone/>
            </a:pPr>
            <a:r>
              <a:rPr lang="en-US" dirty="0"/>
              <a:t>“A brownfield is a property, the expansion, redevelopment, or reuse of which may be complicated by the presence or potential presence of a hazardous substance, pollutant, or contaminant.”</a:t>
            </a:r>
          </a:p>
          <a:p>
            <a:pPr lvl="1"/>
            <a:r>
              <a:rPr lang="en-US" dirty="0"/>
              <a:t>Land or buildings</a:t>
            </a:r>
          </a:p>
          <a:p>
            <a:pPr lvl="1"/>
            <a:r>
              <a:rPr lang="en-US" dirty="0"/>
              <a:t>Suspected contamination</a:t>
            </a:r>
          </a:p>
          <a:p>
            <a:pPr lvl="1"/>
            <a:r>
              <a:rPr lang="en-US" dirty="0"/>
              <a:t>Higher &amp; better use</a:t>
            </a:r>
          </a:p>
        </p:txBody>
      </p:sp>
    </p:spTree>
    <p:extLst>
      <p:ext uri="{BB962C8B-B14F-4D97-AF65-F5344CB8AC3E}">
        <p14:creationId xmlns:p14="http://schemas.microsoft.com/office/powerpoint/2010/main" val="64581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FA2A5-144F-C1AF-8EB9-0CF2031ACF42}"/>
              </a:ext>
            </a:extLst>
          </p:cNvPr>
          <p:cNvSpPr>
            <a:spLocks noGrp="1"/>
          </p:cNvSpPr>
          <p:nvPr>
            <p:ph type="title"/>
          </p:nvPr>
        </p:nvSpPr>
        <p:spPr/>
        <p:txBody>
          <a:bodyPr>
            <a:normAutofit/>
          </a:bodyPr>
          <a:lstStyle/>
          <a:p>
            <a:r>
              <a:rPr lang="en-US" b="1" dirty="0"/>
              <a:t>What isn’t it (</a:t>
            </a:r>
            <a:r>
              <a:rPr lang="en-US" b="1" u="sng" dirty="0"/>
              <a:t>usually</a:t>
            </a:r>
            <a:r>
              <a:rPr lang="en-US" b="1" dirty="0"/>
              <a:t>)?</a:t>
            </a:r>
          </a:p>
        </p:txBody>
      </p:sp>
      <p:sp>
        <p:nvSpPr>
          <p:cNvPr id="3" name="Content Placeholder 2">
            <a:extLst>
              <a:ext uri="{FF2B5EF4-FFF2-40B4-BE49-F238E27FC236}">
                <a16:creationId xmlns:a16="http://schemas.microsoft.com/office/drawing/2014/main" id="{2168BA7E-DA1D-7926-96C9-B167DBF83B4B}"/>
              </a:ext>
            </a:extLst>
          </p:cNvPr>
          <p:cNvSpPr>
            <a:spLocks noGrp="1"/>
          </p:cNvSpPr>
          <p:nvPr>
            <p:ph idx="1"/>
          </p:nvPr>
        </p:nvSpPr>
        <p:spPr/>
        <p:txBody>
          <a:bodyPr>
            <a:normAutofit fontScale="92500" lnSpcReduction="10000"/>
          </a:bodyPr>
          <a:lstStyle/>
          <a:p>
            <a:r>
              <a:rPr lang="en-US" dirty="0"/>
              <a:t>Subject to CERCLA removal action (Superfund Sites)</a:t>
            </a:r>
          </a:p>
          <a:p>
            <a:r>
              <a:rPr lang="en-US" dirty="0"/>
              <a:t>TSCA PCB cleanups</a:t>
            </a:r>
          </a:p>
          <a:p>
            <a:r>
              <a:rPr lang="en-US" dirty="0"/>
              <a:t>LUST Trust Fund cleanups (federally regulated UST facilities)</a:t>
            </a:r>
          </a:p>
          <a:p>
            <a:r>
              <a:rPr lang="en-US" dirty="0"/>
              <a:t>RCRA corrective actions</a:t>
            </a:r>
          </a:p>
          <a:p>
            <a:r>
              <a:rPr lang="en-US" dirty="0"/>
              <a:t>Subject to administrative or judicial orders/consents</a:t>
            </a:r>
          </a:p>
          <a:p>
            <a:r>
              <a:rPr lang="en-US" dirty="0"/>
              <a:t>Grantee owned properties (depends on acquisition)</a:t>
            </a:r>
          </a:p>
          <a:p>
            <a:endParaRPr lang="en-US" dirty="0"/>
          </a:p>
        </p:txBody>
      </p:sp>
    </p:spTree>
    <p:extLst>
      <p:ext uri="{BB962C8B-B14F-4D97-AF65-F5344CB8AC3E}">
        <p14:creationId xmlns:p14="http://schemas.microsoft.com/office/powerpoint/2010/main" val="1486845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D2476-8811-7468-7D56-1F6584D51C78}"/>
              </a:ext>
            </a:extLst>
          </p:cNvPr>
          <p:cNvSpPr>
            <a:spLocks noGrp="1"/>
          </p:cNvSpPr>
          <p:nvPr>
            <p:ph type="title"/>
          </p:nvPr>
        </p:nvSpPr>
        <p:spPr/>
        <p:txBody>
          <a:bodyPr>
            <a:normAutofit fontScale="90000"/>
          </a:bodyPr>
          <a:lstStyle/>
          <a:p>
            <a:r>
              <a:rPr lang="en-US" b="1" dirty="0"/>
              <a:t>Generally, Don’t Use EPA Assessment Funds Here</a:t>
            </a:r>
          </a:p>
        </p:txBody>
      </p:sp>
      <p:pic>
        <p:nvPicPr>
          <p:cNvPr id="5" name="Content Placeholder 4" descr="A building with a lot of windows&#10;&#10;Description automatically generated with medium confidence">
            <a:extLst>
              <a:ext uri="{FF2B5EF4-FFF2-40B4-BE49-F238E27FC236}">
                <a16:creationId xmlns:a16="http://schemas.microsoft.com/office/drawing/2014/main" id="{09DE55DC-D068-55EE-2E0D-C4520311F30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8150" y="1370013"/>
            <a:ext cx="3428999" cy="2571750"/>
          </a:xfrm>
          <a:ln>
            <a:solidFill>
              <a:schemeClr val="tx1"/>
            </a:solidFill>
          </a:ln>
        </p:spPr>
      </p:pic>
      <p:pic>
        <p:nvPicPr>
          <p:cNvPr id="7" name="Picture 6" descr="TSCA PCB Cleanup">
            <a:extLst>
              <a:ext uri="{FF2B5EF4-FFF2-40B4-BE49-F238E27FC236}">
                <a16:creationId xmlns:a16="http://schemas.microsoft.com/office/drawing/2014/main" id="{44933578-E7A8-3840-2739-24EF5EA512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4144" y="1377508"/>
            <a:ext cx="3429000" cy="2571750"/>
          </a:xfrm>
          <a:prstGeom prst="rect">
            <a:avLst/>
          </a:prstGeom>
          <a:ln>
            <a:solidFill>
              <a:schemeClr val="tx1"/>
            </a:solidFill>
          </a:ln>
        </p:spPr>
      </p:pic>
      <p:sp>
        <p:nvSpPr>
          <p:cNvPr id="10" name="TextBox 9">
            <a:extLst>
              <a:ext uri="{FF2B5EF4-FFF2-40B4-BE49-F238E27FC236}">
                <a16:creationId xmlns:a16="http://schemas.microsoft.com/office/drawing/2014/main" id="{C4664C5E-173F-A480-72A5-900E79529EF0}"/>
              </a:ext>
            </a:extLst>
          </p:cNvPr>
          <p:cNvSpPr txBox="1"/>
          <p:nvPr/>
        </p:nvSpPr>
        <p:spPr>
          <a:xfrm>
            <a:off x="1689069" y="3939055"/>
            <a:ext cx="1567160" cy="369332"/>
          </a:xfrm>
          <a:prstGeom prst="rect">
            <a:avLst/>
          </a:prstGeom>
          <a:noFill/>
        </p:spPr>
        <p:txBody>
          <a:bodyPr wrap="none" rtlCol="0">
            <a:spAutoFit/>
          </a:bodyPr>
          <a:lstStyle/>
          <a:p>
            <a:r>
              <a:rPr lang="en-US" dirty="0"/>
              <a:t>Superfund Site</a:t>
            </a:r>
          </a:p>
        </p:txBody>
      </p:sp>
      <p:sp>
        <p:nvSpPr>
          <p:cNvPr id="11" name="TextBox 10">
            <a:extLst>
              <a:ext uri="{FF2B5EF4-FFF2-40B4-BE49-F238E27FC236}">
                <a16:creationId xmlns:a16="http://schemas.microsoft.com/office/drawing/2014/main" id="{F49A6467-5BB5-DB6C-617C-45D47914343E}"/>
              </a:ext>
            </a:extLst>
          </p:cNvPr>
          <p:cNvSpPr txBox="1"/>
          <p:nvPr/>
        </p:nvSpPr>
        <p:spPr>
          <a:xfrm>
            <a:off x="5081786" y="3941763"/>
            <a:ext cx="1898725" cy="369332"/>
          </a:xfrm>
          <a:prstGeom prst="rect">
            <a:avLst/>
          </a:prstGeom>
          <a:noFill/>
        </p:spPr>
        <p:txBody>
          <a:bodyPr wrap="none" rtlCol="0">
            <a:spAutoFit/>
          </a:bodyPr>
          <a:lstStyle/>
          <a:p>
            <a:r>
              <a:rPr lang="en-US" dirty="0"/>
              <a:t>TSCA PCB Cleanup</a:t>
            </a:r>
          </a:p>
        </p:txBody>
      </p:sp>
    </p:spTree>
    <p:extLst>
      <p:ext uri="{BB962C8B-B14F-4D97-AF65-F5344CB8AC3E}">
        <p14:creationId xmlns:p14="http://schemas.microsoft.com/office/powerpoint/2010/main" val="2798719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D2476-8811-7468-7D56-1F6584D51C78}"/>
              </a:ext>
            </a:extLst>
          </p:cNvPr>
          <p:cNvSpPr>
            <a:spLocks noGrp="1"/>
          </p:cNvSpPr>
          <p:nvPr>
            <p:ph type="title"/>
          </p:nvPr>
        </p:nvSpPr>
        <p:spPr/>
        <p:txBody>
          <a:bodyPr>
            <a:normAutofit fontScale="90000"/>
          </a:bodyPr>
          <a:lstStyle/>
          <a:p>
            <a:r>
              <a:rPr lang="en-US" b="1" dirty="0"/>
              <a:t>Generally, Don’t Use EPA Assessment Funds Here</a:t>
            </a:r>
          </a:p>
        </p:txBody>
      </p:sp>
      <p:sp>
        <p:nvSpPr>
          <p:cNvPr id="10" name="TextBox 9">
            <a:extLst>
              <a:ext uri="{FF2B5EF4-FFF2-40B4-BE49-F238E27FC236}">
                <a16:creationId xmlns:a16="http://schemas.microsoft.com/office/drawing/2014/main" id="{C4664C5E-173F-A480-72A5-900E79529EF0}"/>
              </a:ext>
            </a:extLst>
          </p:cNvPr>
          <p:cNvSpPr txBox="1"/>
          <p:nvPr/>
        </p:nvSpPr>
        <p:spPr>
          <a:xfrm>
            <a:off x="990569" y="3939055"/>
            <a:ext cx="2853473" cy="369332"/>
          </a:xfrm>
          <a:prstGeom prst="rect">
            <a:avLst/>
          </a:prstGeom>
          <a:noFill/>
        </p:spPr>
        <p:txBody>
          <a:bodyPr wrap="none" rtlCol="0">
            <a:spAutoFit/>
          </a:bodyPr>
          <a:lstStyle/>
          <a:p>
            <a:r>
              <a:rPr lang="en-US" dirty="0"/>
              <a:t>RCRA Corrective Actions Site</a:t>
            </a:r>
          </a:p>
        </p:txBody>
      </p:sp>
      <p:sp>
        <p:nvSpPr>
          <p:cNvPr id="11" name="TextBox 10">
            <a:extLst>
              <a:ext uri="{FF2B5EF4-FFF2-40B4-BE49-F238E27FC236}">
                <a16:creationId xmlns:a16="http://schemas.microsoft.com/office/drawing/2014/main" id="{F49A6467-5BB5-DB6C-617C-45D47914343E}"/>
              </a:ext>
            </a:extLst>
          </p:cNvPr>
          <p:cNvSpPr txBox="1"/>
          <p:nvPr/>
        </p:nvSpPr>
        <p:spPr>
          <a:xfrm>
            <a:off x="4202140" y="3985221"/>
            <a:ext cx="3375924" cy="646331"/>
          </a:xfrm>
          <a:prstGeom prst="rect">
            <a:avLst/>
          </a:prstGeom>
          <a:noFill/>
        </p:spPr>
        <p:txBody>
          <a:bodyPr wrap="square" rtlCol="0">
            <a:spAutoFit/>
          </a:bodyPr>
          <a:lstStyle/>
          <a:p>
            <a:r>
              <a:rPr lang="en-US" dirty="0"/>
              <a:t>Sites Enrolled in Federal </a:t>
            </a:r>
          </a:p>
          <a:p>
            <a:r>
              <a:rPr lang="en-US" dirty="0"/>
              <a:t>LUST funding programs </a:t>
            </a:r>
          </a:p>
        </p:txBody>
      </p:sp>
      <p:pic>
        <p:nvPicPr>
          <p:cNvPr id="1026" name="Picture 2" descr="Maine high court clears the way for cleanup of former HoltraChem plant">
            <a:extLst>
              <a:ext uri="{FF2B5EF4-FFF2-40B4-BE49-F238E27FC236}">
                <a16:creationId xmlns:a16="http://schemas.microsoft.com/office/drawing/2014/main" id="{CE1EB59B-FA57-3970-8C87-FF900319F2F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0" r="15373"/>
          <a:stretch/>
        </p:blipFill>
        <p:spPr bwMode="auto">
          <a:xfrm>
            <a:off x="773140" y="1362076"/>
            <a:ext cx="3429000" cy="25690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Gas Station Construction Company | CommTank, Inc.">
            <a:extLst>
              <a:ext uri="{FF2B5EF4-FFF2-40B4-BE49-F238E27FC236}">
                <a16:creationId xmlns:a16="http://schemas.microsoft.com/office/drawing/2014/main" id="{E53E1118-9A6F-538F-8A17-3C8A61EDF1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 r="19916"/>
          <a:stretch/>
        </p:blipFill>
        <p:spPr bwMode="auto">
          <a:xfrm>
            <a:off x="4346630" y="1362076"/>
            <a:ext cx="3429000" cy="25690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442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6FCBA36-E240-061C-43F0-F05263391E30}"/>
              </a:ext>
            </a:extLst>
          </p:cNvPr>
          <p:cNvSpPr txBox="1"/>
          <p:nvPr/>
        </p:nvSpPr>
        <p:spPr>
          <a:xfrm>
            <a:off x="1047750" y="1655286"/>
            <a:ext cx="6858000" cy="2246769"/>
          </a:xfrm>
          <a:prstGeom prst="rect">
            <a:avLst/>
          </a:prstGeom>
          <a:noFill/>
        </p:spPr>
        <p:txBody>
          <a:bodyPr wrap="square">
            <a:spAutoFit/>
          </a:bodyPr>
          <a:lstStyle/>
          <a:p>
            <a:pPr marL="0" indent="0">
              <a:buNone/>
            </a:pPr>
            <a:r>
              <a:rPr lang="en-US" sz="2800" dirty="0"/>
              <a:t>“A brownfield is a property, the </a:t>
            </a:r>
            <a:r>
              <a:rPr lang="en-US" sz="2800" dirty="0">
                <a:solidFill>
                  <a:srgbClr val="FF0000"/>
                </a:solidFill>
              </a:rPr>
              <a:t>expansion</a:t>
            </a:r>
            <a:r>
              <a:rPr lang="en-US" sz="2800" dirty="0"/>
              <a:t>, </a:t>
            </a:r>
            <a:r>
              <a:rPr lang="en-US" sz="2800" dirty="0">
                <a:solidFill>
                  <a:srgbClr val="FF0000"/>
                </a:solidFill>
              </a:rPr>
              <a:t>redevelopment</a:t>
            </a:r>
            <a:r>
              <a:rPr lang="en-US" sz="2800" dirty="0"/>
              <a:t>, or </a:t>
            </a:r>
            <a:r>
              <a:rPr lang="en-US" sz="2800" dirty="0">
                <a:solidFill>
                  <a:srgbClr val="FF0000"/>
                </a:solidFill>
              </a:rPr>
              <a:t>reuse</a:t>
            </a:r>
            <a:r>
              <a:rPr lang="en-US" sz="2800" dirty="0"/>
              <a:t> of which may be complicated by the presence or potential presence of a hazardous substance, pollutant, or contaminant.”</a:t>
            </a:r>
          </a:p>
        </p:txBody>
      </p:sp>
    </p:spTree>
    <p:extLst>
      <p:ext uri="{BB962C8B-B14F-4D97-AF65-F5344CB8AC3E}">
        <p14:creationId xmlns:p14="http://schemas.microsoft.com/office/powerpoint/2010/main" val="3231020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nstruction site with a bulldozer&#10;&#10;Description automatically generated">
            <a:extLst>
              <a:ext uri="{FF2B5EF4-FFF2-40B4-BE49-F238E27FC236}">
                <a16:creationId xmlns:a16="http://schemas.microsoft.com/office/drawing/2014/main" id="{48413386-8F8A-2112-ABAF-91F0672BCC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98" y="1300573"/>
            <a:ext cx="2793228" cy="1869847"/>
          </a:xfrm>
          <a:prstGeom prst="rect">
            <a:avLst/>
          </a:prstGeom>
          <a:ln>
            <a:solidFill>
              <a:schemeClr val="tx1"/>
            </a:solidFill>
          </a:ln>
        </p:spPr>
      </p:pic>
      <p:sp>
        <p:nvSpPr>
          <p:cNvPr id="4" name="Title 1">
            <a:extLst>
              <a:ext uri="{FF2B5EF4-FFF2-40B4-BE49-F238E27FC236}">
                <a16:creationId xmlns:a16="http://schemas.microsoft.com/office/drawing/2014/main" id="{1EAF13D3-5449-8B77-BE38-1469DD5C7593}"/>
              </a:ext>
            </a:extLst>
          </p:cNvPr>
          <p:cNvSpPr>
            <a:spLocks noGrp="1"/>
          </p:cNvSpPr>
          <p:nvPr>
            <p:ph type="title"/>
          </p:nvPr>
        </p:nvSpPr>
        <p:spPr>
          <a:xfrm>
            <a:off x="628650" y="274638"/>
            <a:ext cx="5402499" cy="1095375"/>
          </a:xfrm>
        </p:spPr>
        <p:txBody>
          <a:bodyPr>
            <a:normAutofit/>
          </a:bodyPr>
          <a:lstStyle/>
          <a:p>
            <a:r>
              <a:rPr lang="en-US" sz="3200" b="1" dirty="0"/>
              <a:t>…expansion</a:t>
            </a:r>
          </a:p>
        </p:txBody>
      </p:sp>
      <p:sp>
        <p:nvSpPr>
          <p:cNvPr id="5" name="Content Placeholder 2">
            <a:extLst>
              <a:ext uri="{FF2B5EF4-FFF2-40B4-BE49-F238E27FC236}">
                <a16:creationId xmlns:a16="http://schemas.microsoft.com/office/drawing/2014/main" id="{43EB9ED6-F303-51D3-8BD7-26A09B4BB44E}"/>
              </a:ext>
            </a:extLst>
          </p:cNvPr>
          <p:cNvSpPr>
            <a:spLocks noGrp="1"/>
          </p:cNvSpPr>
          <p:nvPr>
            <p:ph idx="1"/>
          </p:nvPr>
        </p:nvSpPr>
        <p:spPr>
          <a:xfrm>
            <a:off x="3819876" y="1675715"/>
            <a:ext cx="2924949" cy="1346617"/>
          </a:xfrm>
        </p:spPr>
        <p:txBody>
          <a:bodyPr>
            <a:normAutofit/>
          </a:bodyPr>
          <a:lstStyle/>
          <a:p>
            <a:r>
              <a:rPr lang="en-US" sz="2000" dirty="0"/>
              <a:t>Washington County Courthouse (Machias)</a:t>
            </a:r>
          </a:p>
          <a:p>
            <a:endParaRPr lang="en-US" dirty="0"/>
          </a:p>
        </p:txBody>
      </p:sp>
      <p:pic>
        <p:nvPicPr>
          <p:cNvPr id="7" name="Picture 6" descr="A brick building with a parking lot&#10;&#10;Description automatically generated">
            <a:extLst>
              <a:ext uri="{FF2B5EF4-FFF2-40B4-BE49-F238E27FC236}">
                <a16:creationId xmlns:a16="http://schemas.microsoft.com/office/drawing/2014/main" id="{FE8D28B4-6CC8-FF00-E03D-E4311B2B6E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9875" y="2794476"/>
            <a:ext cx="2924949" cy="1958023"/>
          </a:xfrm>
          <a:prstGeom prst="rect">
            <a:avLst/>
          </a:prstGeom>
          <a:ln>
            <a:solidFill>
              <a:schemeClr val="tx1"/>
            </a:solidFill>
          </a:ln>
        </p:spPr>
      </p:pic>
    </p:spTree>
    <p:extLst>
      <p:ext uri="{BB962C8B-B14F-4D97-AF65-F5344CB8AC3E}">
        <p14:creationId xmlns:p14="http://schemas.microsoft.com/office/powerpoint/2010/main" val="3308457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AF13D3-5449-8B77-BE38-1469DD5C7593}"/>
              </a:ext>
            </a:extLst>
          </p:cNvPr>
          <p:cNvSpPr>
            <a:spLocks noGrp="1"/>
          </p:cNvSpPr>
          <p:nvPr>
            <p:ph type="title"/>
          </p:nvPr>
        </p:nvSpPr>
        <p:spPr>
          <a:xfrm>
            <a:off x="628650" y="274638"/>
            <a:ext cx="5402499" cy="1095375"/>
          </a:xfrm>
        </p:spPr>
        <p:txBody>
          <a:bodyPr>
            <a:normAutofit/>
          </a:bodyPr>
          <a:lstStyle/>
          <a:p>
            <a:r>
              <a:rPr lang="en-US" sz="3200" b="1" dirty="0"/>
              <a:t>…redevelopment</a:t>
            </a:r>
          </a:p>
        </p:txBody>
      </p:sp>
      <p:sp>
        <p:nvSpPr>
          <p:cNvPr id="7" name="Content Placeholder 2">
            <a:extLst>
              <a:ext uri="{FF2B5EF4-FFF2-40B4-BE49-F238E27FC236}">
                <a16:creationId xmlns:a16="http://schemas.microsoft.com/office/drawing/2014/main" id="{A87EAF71-C444-8D08-0EFF-C48797B712A5}"/>
              </a:ext>
            </a:extLst>
          </p:cNvPr>
          <p:cNvSpPr>
            <a:spLocks noGrp="1"/>
          </p:cNvSpPr>
          <p:nvPr>
            <p:ph idx="1"/>
          </p:nvPr>
        </p:nvSpPr>
        <p:spPr>
          <a:xfrm>
            <a:off x="4186627" y="1373448"/>
            <a:ext cx="2465883" cy="1346617"/>
          </a:xfrm>
        </p:spPr>
        <p:txBody>
          <a:bodyPr>
            <a:normAutofit/>
          </a:bodyPr>
          <a:lstStyle/>
          <a:p>
            <a:r>
              <a:rPr lang="en-US" sz="2000" dirty="0"/>
              <a:t>Lighthouse Lobster &amp; Bait (Eastport)</a:t>
            </a:r>
          </a:p>
          <a:p>
            <a:endParaRPr lang="en-US" dirty="0"/>
          </a:p>
        </p:txBody>
      </p:sp>
      <p:pic>
        <p:nvPicPr>
          <p:cNvPr id="11" name="Picture 10" descr="A building that has been demolished&#10;&#10;Description automatically generated">
            <a:extLst>
              <a:ext uri="{FF2B5EF4-FFF2-40B4-BE49-F238E27FC236}">
                <a16:creationId xmlns:a16="http://schemas.microsoft.com/office/drawing/2014/main" id="{C48BF78A-72B1-493F-208C-9A730C0B18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425" y="1225133"/>
            <a:ext cx="3060596" cy="2295447"/>
          </a:xfrm>
          <a:prstGeom prst="rect">
            <a:avLst/>
          </a:prstGeom>
          <a:ln>
            <a:solidFill>
              <a:schemeClr val="tx1"/>
            </a:solidFill>
          </a:ln>
        </p:spPr>
      </p:pic>
      <p:pic>
        <p:nvPicPr>
          <p:cNvPr id="13" name="Picture 12" descr="A house on a small island by the water&#10;&#10;Description automatically generated">
            <a:extLst>
              <a:ext uri="{FF2B5EF4-FFF2-40B4-BE49-F238E27FC236}">
                <a16:creationId xmlns:a16="http://schemas.microsoft.com/office/drawing/2014/main" id="{5A715E8B-366E-946A-6B28-97B157F5AB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0713" y="2320508"/>
            <a:ext cx="3429000" cy="2295446"/>
          </a:xfrm>
          <a:prstGeom prst="rect">
            <a:avLst/>
          </a:prstGeom>
          <a:ln>
            <a:solidFill>
              <a:schemeClr val="tx1"/>
            </a:solidFill>
          </a:ln>
        </p:spPr>
      </p:pic>
    </p:spTree>
    <p:extLst>
      <p:ext uri="{BB962C8B-B14F-4D97-AF65-F5344CB8AC3E}">
        <p14:creationId xmlns:p14="http://schemas.microsoft.com/office/powerpoint/2010/main" val="1775425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AF13D3-5449-8B77-BE38-1469DD5C7593}"/>
              </a:ext>
            </a:extLst>
          </p:cNvPr>
          <p:cNvSpPr>
            <a:spLocks noGrp="1"/>
          </p:cNvSpPr>
          <p:nvPr>
            <p:ph type="title"/>
          </p:nvPr>
        </p:nvSpPr>
        <p:spPr>
          <a:xfrm>
            <a:off x="628650" y="274638"/>
            <a:ext cx="5402499" cy="1095375"/>
          </a:xfrm>
        </p:spPr>
        <p:txBody>
          <a:bodyPr>
            <a:normAutofit/>
          </a:bodyPr>
          <a:lstStyle/>
          <a:p>
            <a:r>
              <a:rPr lang="en-US" sz="3200" b="1" dirty="0"/>
              <a:t>…reuse</a:t>
            </a:r>
          </a:p>
        </p:txBody>
      </p:sp>
      <p:sp>
        <p:nvSpPr>
          <p:cNvPr id="7" name="Content Placeholder 2">
            <a:extLst>
              <a:ext uri="{FF2B5EF4-FFF2-40B4-BE49-F238E27FC236}">
                <a16:creationId xmlns:a16="http://schemas.microsoft.com/office/drawing/2014/main" id="{A87EAF71-C444-8D08-0EFF-C48797B712A5}"/>
              </a:ext>
            </a:extLst>
          </p:cNvPr>
          <p:cNvSpPr>
            <a:spLocks noGrp="1"/>
          </p:cNvSpPr>
          <p:nvPr>
            <p:ph idx="1"/>
          </p:nvPr>
        </p:nvSpPr>
        <p:spPr>
          <a:xfrm>
            <a:off x="4018953" y="1317547"/>
            <a:ext cx="2465883" cy="1346617"/>
          </a:xfrm>
        </p:spPr>
        <p:txBody>
          <a:bodyPr>
            <a:normAutofit/>
          </a:bodyPr>
          <a:lstStyle/>
          <a:p>
            <a:r>
              <a:rPr lang="en-US" sz="2000" dirty="0"/>
              <a:t>Town Office (Pembroke)</a:t>
            </a:r>
          </a:p>
          <a:p>
            <a:endParaRPr lang="en-US" dirty="0"/>
          </a:p>
        </p:txBody>
      </p:sp>
      <p:pic>
        <p:nvPicPr>
          <p:cNvPr id="2050" name="Picture 2">
            <a:extLst>
              <a:ext uri="{FF2B5EF4-FFF2-40B4-BE49-F238E27FC236}">
                <a16:creationId xmlns:a16="http://schemas.microsoft.com/office/drawing/2014/main" id="{AFD04A2B-D124-8158-E083-E6679C7E81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075" y="1266511"/>
            <a:ext cx="2905358" cy="2179809"/>
          </a:xfrm>
          <a:prstGeom prst="rect">
            <a:avLst/>
          </a:prstGeom>
          <a:noFill/>
          <a:ln w="12700" algn="ctr">
            <a:solidFill>
              <a:srgbClr val="4C483D"/>
            </a:solidFill>
            <a:miter lim="800000"/>
            <a:headEnd/>
            <a:tailEnd/>
          </a:ln>
          <a:effectLst/>
          <a:extLst>
            <a:ext uri="{909E8E84-426E-40DD-AFC4-6F175D3DCCD1}">
              <a14:hiddenFill xmlns:a14="http://schemas.microsoft.com/office/drawing/2010/main">
                <a:solidFill>
                  <a:srgbClr val="F24F4F"/>
                </a:solidFill>
              </a14:hiddenFill>
            </a:ext>
            <a:ext uri="{AF507438-7753-43E0-B8FC-AC1667EBCBE1}">
              <a14:hiddenEffects xmlns:a14="http://schemas.microsoft.com/office/drawing/2010/main">
                <a:effectLst>
                  <a:outerShdw dist="35921" dir="2700000" algn="ctr" rotWithShape="0">
                    <a:srgbClr val="4C483D"/>
                  </a:outerShdw>
                </a:effectLst>
              </a14:hiddenEffects>
            </a:ext>
          </a:extLst>
        </p:spPr>
      </p:pic>
      <p:pic>
        <p:nvPicPr>
          <p:cNvPr id="2051" name="Picture 3">
            <a:extLst>
              <a:ext uri="{FF2B5EF4-FFF2-40B4-BE49-F238E27FC236}">
                <a16:creationId xmlns:a16="http://schemas.microsoft.com/office/drawing/2014/main" id="{13CDE7A1-ED12-8263-FBE5-1A94DC51DF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8953" y="2356416"/>
            <a:ext cx="3348714" cy="2512446"/>
          </a:xfrm>
          <a:prstGeom prst="rect">
            <a:avLst/>
          </a:prstGeom>
          <a:noFill/>
          <a:ln w="12700" algn="ctr">
            <a:solidFill>
              <a:srgbClr val="4C483D"/>
            </a:solidFill>
            <a:miter lim="800000"/>
            <a:headEnd/>
            <a:tailEnd/>
          </a:ln>
          <a:effectLst/>
          <a:extLst>
            <a:ext uri="{909E8E84-426E-40DD-AFC4-6F175D3DCCD1}">
              <a14:hiddenFill xmlns:a14="http://schemas.microsoft.com/office/drawing/2010/main">
                <a:solidFill>
                  <a:srgbClr val="F24F4F"/>
                </a:solidFill>
              </a14:hiddenFill>
            </a:ext>
            <a:ext uri="{AF507438-7753-43E0-B8FC-AC1667EBCBE1}">
              <a14:hiddenEffects xmlns:a14="http://schemas.microsoft.com/office/drawing/2010/main">
                <a:effectLst>
                  <a:outerShdw dist="35921" dir="2700000" algn="ctr" rotWithShape="0">
                    <a:srgbClr val="4C483D"/>
                  </a:outerShdw>
                </a:effectLst>
              </a14:hiddenEffects>
            </a:ext>
          </a:extLst>
        </p:spPr>
      </p:pic>
    </p:spTree>
    <p:extLst>
      <p:ext uri="{BB962C8B-B14F-4D97-AF65-F5344CB8AC3E}">
        <p14:creationId xmlns:p14="http://schemas.microsoft.com/office/powerpoint/2010/main" val="4075575020"/>
      </p:ext>
    </p:extLst>
  </p:cSld>
  <p:clrMapOvr>
    <a:masterClrMapping/>
  </p:clrMapOvr>
</p:sld>
</file>

<file path=ppt/theme/theme1.xml><?xml version="1.0" encoding="utf-8"?>
<a:theme xmlns:a="http://schemas.openxmlformats.org/drawingml/2006/main" name="WOOD presentation template 4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OOD presentation template 4 3.pptx" id="{51125076-4F48-44B5-A78A-102D80B308A2}" vid="{181B333A-35FA-4AF3-9427-60CA770E131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onex Library Published Document" ma:contentTypeID="0x0101008EA957CB3E4048148F9A8581B41192E5005419CAE907C2534CA2429C6BE44DAA8A" ma:contentTypeVersion="3" ma:contentTypeDescription="" ma:contentTypeScope="" ma:versionID="13601fcf196061be8bc39b59c767699f">
  <xsd:schema xmlns:xsd="http://www.w3.org/2001/XMLSchema" xmlns:xs="http://www.w3.org/2001/XMLSchema" xmlns:p="http://schemas.microsoft.com/office/2006/metadata/properties" xmlns:ns2="a419bf4b-4e02-4928-ae04-aae504d286cc" xmlns:ns3="38a5e0f9-279d-43ea-86ae-5a78f3a0a218" targetNamespace="http://schemas.microsoft.com/office/2006/metadata/properties" ma:root="true" ma:fieldsID="b8e4dad9c60c008cdd6c0ff3c0feb705" ns2:_="" ns3:_="">
    <xsd:import namespace="a419bf4b-4e02-4928-ae04-aae504d286cc"/>
    <xsd:import namespace="38a5e0f9-279d-43ea-86ae-5a78f3a0a218"/>
    <xsd:element name="properties">
      <xsd:complexType>
        <xsd:sequence>
          <xsd:element name="documentManagement">
            <xsd:complexType>
              <xsd:all>
                <xsd:element ref="ns2:CNX_DocumentNumber" minOccurs="0"/>
                <xsd:element ref="ns2:CNX_DocumentRevision" minOccurs="0"/>
                <xsd:element ref="ns2:CNX_FunctionDisciplineTaxHTField0" minOccurs="0"/>
                <xsd:element ref="ns2:CNX_DocumentTypeTaxHTField0" minOccurs="0"/>
                <xsd:element ref="ns2:CNX_ApplicableToTaxHTField0" minOccurs="0"/>
                <xsd:element ref="ns2:CNX_DocumentOwner" minOccurs="0"/>
                <xsd:element ref="ns2:CNX_DocumentOwnerJobTitle" minOccurs="0"/>
                <xsd:element ref="ns2:CNX_DocumentAuthor" minOccurs="0"/>
                <xsd:element ref="ns2:CNX_Classification" minOccurs="0"/>
                <xsd:element ref="ns2:CNX_DocumentLanguageTaxHTField0" minOccurs="0"/>
                <xsd:element ref="ns2:CNX_GPnPCategoryTaxHTField0" minOccurs="0"/>
                <xsd:element ref="ns2:CNX_AlternativeDocumentNumber" minOccurs="0"/>
                <xsd:element ref="ns2:CNX_SupersededBy" minOccurs="0"/>
                <xsd:element ref="ns2:CNX_IsArchived" minOccurs="0"/>
                <xsd:element ref="ns2:CNX_ArchiveReason" minOccurs="0"/>
                <xsd:element ref="ns2:CNX_LastPublishedDate" minOccurs="0"/>
                <xsd:element ref="ns2:CNX_PublicationComments" minOccurs="0"/>
                <xsd:element ref="ns2:CNX_IsGlobalIT" minOccurs="0"/>
                <xsd:element ref="ns2:TaxCatchAll" minOccurs="0"/>
                <xsd:element ref="ns2:TaxCatchAllLabel" minOccurs="0"/>
                <xsd:element ref="ns3:CNX_AppliesT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19bf4b-4e02-4928-ae04-aae504d286cc" elementFormDefault="qualified">
    <xsd:import namespace="http://schemas.microsoft.com/office/2006/documentManagement/types"/>
    <xsd:import namespace="http://schemas.microsoft.com/office/infopath/2007/PartnerControls"/>
    <xsd:element name="CNX_DocumentNumber" ma:index="8" nillable="true" ma:displayName="Document Number" ma:internalName="CNX_DocumentNumber" ma:readOnly="false">
      <xsd:simpleType>
        <xsd:restriction base="dms:Text"/>
      </xsd:simpleType>
    </xsd:element>
    <xsd:element name="CNX_DocumentRevision" ma:index="9" nillable="true" ma:displayName="Rev" ma:description="Enter the revision of the document." ma:internalName="CNX_DocumentRevision" ma:readOnly="false">
      <xsd:simpleType>
        <xsd:restriction base="dms:Text">
          <xsd:maxLength value="3"/>
        </xsd:restriction>
      </xsd:simpleType>
    </xsd:element>
    <xsd:element name="CNX_FunctionDisciplineTaxHTField0" ma:index="11" nillable="true" ma:taxonomy="true" ma:internalName="CNX_FunctionDisciplineTaxHTField0" ma:taxonomyFieldName="CNX_FunctionDiscipline" ma:displayName="Function / Discipline" ma:indexed="true" ma:readOnly="false" ma:fieldId="{12ef1008-be8d-40b9-9b54-e12544fb9ec2}" ma:sspId="629b0194-65f2-41e5-9833-f4a0c6433ca0" ma:termSetId="12139e2b-a356-40eb-81ef-33668f6e8fe7" ma:anchorId="00000000-0000-0000-0000-000000000000" ma:open="false" ma:isKeyword="false">
      <xsd:complexType>
        <xsd:sequence>
          <xsd:element ref="pc:Terms" minOccurs="0" maxOccurs="1"/>
        </xsd:sequence>
      </xsd:complexType>
    </xsd:element>
    <xsd:element name="CNX_DocumentTypeTaxHTField0" ma:index="13" nillable="true" ma:taxonomy="true" ma:internalName="CNX_DocumentTypeTaxHTField0" ma:taxonomyFieldName="CNX_DocumentType" ma:displayName="Document Type" ma:indexed="true" ma:readOnly="false" ma:fieldId="{c06fcc81-5aa1-44a5-bbec-b83eb0274c59}" ma:sspId="629b0194-65f2-41e5-9833-f4a0c6433ca0" ma:termSetId="fa7c5fc1-6285-4b03-9cca-ac4d3d2d6bf9" ma:anchorId="00000000-0000-0000-0000-000000000000" ma:open="false" ma:isKeyword="false">
      <xsd:complexType>
        <xsd:sequence>
          <xsd:element ref="pc:Terms" minOccurs="0" maxOccurs="1"/>
        </xsd:sequence>
      </xsd:complexType>
    </xsd:element>
    <xsd:element name="CNX_ApplicableToTaxHTField0" ma:index="15" nillable="true" ma:taxonomy="true" ma:internalName="CNX_ApplicableToTaxHTField0" ma:taxonomyFieldName="CNX_ApplicableTo" ma:displayName="Applicable To" ma:readOnly="false" ma:fieldId="{2d3efd3c-5b63-4c6a-bf53-bb0000d62da6}" ma:taxonomyMulti="true" ma:sspId="629b0194-65f2-41e5-9833-f4a0c6433ca0" ma:termSetId="4517e7e3-2c72-492b-bcc8-b0f1768ee46c" ma:anchorId="00000000-0000-0000-0000-000000000000" ma:open="false" ma:isKeyword="false">
      <xsd:complexType>
        <xsd:sequence>
          <xsd:element ref="pc:Terms" minOccurs="0" maxOccurs="1"/>
        </xsd:sequence>
      </xsd:complexType>
    </xsd:element>
    <xsd:element name="CNX_DocumentOwner" ma:index="16" nillable="true" ma:displayName="Document Owner(s)" ma:description="Select the Document Owner(s) - the functional owner and not necessarily the document's author." ma:internalName="CNX_DocumentOwner"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NX_DocumentOwnerJobTitle" ma:index="17" nillable="true" ma:displayName="Document Owner Job Title(s)" ma:internalName="CNX_DocumentOwnerJobTitle" ma:readOnly="false" ma:showField="Job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NX_DocumentAuthor" ma:index="18" nillable="true" ma:displayName="Document Author(s)" ma:description="Select the Document Author(s) - the document's author and not necessarily the document's owner." ma:internalName="CNX_DocumentAuthor"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NX_Classification" ma:index="19" nillable="true" ma:displayName="Classification" ma:description="Only to be used by PMP Administrators to identify PMP documents for the wizard." ma:list="0fca42e3-3a1b-4649-8ef9-0b6f7bbb4058" ma:internalName="CNX_Classification" ma:readOnly="false" ma:showField="Title" ma:web="a419bf4b-4e02-4928-ae04-aae504d286cc">
      <xsd:simpleType>
        <xsd:restriction base="dms:Lookup"/>
      </xsd:simpleType>
    </xsd:element>
    <xsd:element name="CNX_DocumentLanguageTaxHTField0" ma:index="21" nillable="true" ma:taxonomy="true" ma:internalName="CNX_DocumentLanguageTaxHTField0" ma:taxonomyFieldName="CNX_DocumentLanguage" ma:displayName="Language" ma:readOnly="false" ma:fieldId="{a7ca5489-0c00-4ab0-b65d-67e1b3e72ced}" ma:sspId="629b0194-65f2-41e5-9833-f4a0c6433ca0" ma:termSetId="005d66f2-3008-4b15-920d-eddebaea90f9" ma:anchorId="00000000-0000-0000-0000-000000000000" ma:open="false" ma:isKeyword="false">
      <xsd:complexType>
        <xsd:sequence>
          <xsd:element ref="pc:Terms" minOccurs="0" maxOccurs="1"/>
        </xsd:sequence>
      </xsd:complexType>
    </xsd:element>
    <xsd:element name="CNX_GPnPCategoryTaxHTField0" ma:index="23" nillable="true" ma:taxonomy="true" ma:internalName="CNX_GPnPCategoryTaxHTField0" ma:taxonomyFieldName="CNX_GPnPCategory" ma:displayName="Global Policies and Procedures" ma:indexed="true" ma:readOnly="false" ma:default="" ma:fieldId="{fbf663d2-f425-40e2-adec-bf71497d6f24}" ma:sspId="629b0194-65f2-41e5-9833-f4a0c6433ca0" ma:termSetId="e5b59895-61de-4abe-a706-0bd3bb87cd4f" ma:anchorId="00000000-0000-0000-0000-000000000000" ma:open="false" ma:isKeyword="false">
      <xsd:complexType>
        <xsd:sequence>
          <xsd:element ref="pc:Terms" minOccurs="0" maxOccurs="1"/>
        </xsd:sequence>
      </xsd:complexType>
    </xsd:element>
    <xsd:element name="CNX_AlternativeDocumentNumber" ma:index="24" nillable="true" ma:displayName="Alt Doc No" ma:description="Enter the legacy system document number if applicable" ma:internalName="CNX_AlternativeDocumentNumber" ma:readOnly="false">
      <xsd:simpleType>
        <xsd:restriction base="dms:Text"/>
      </xsd:simpleType>
    </xsd:element>
    <xsd:element name="CNX_SupersededBy" ma:index="25" nillable="true" ma:displayName="Superseded By" ma:internalName="CNX_SupersededBy" ma:readOnly="false">
      <xsd:simpleType>
        <xsd:restriction base="dms:Text"/>
      </xsd:simpleType>
    </xsd:element>
    <xsd:element name="CNX_IsArchived" ma:index="26" nillable="true" ma:displayName="Is Archived" ma:default="0" ma:description="The document has been archived" ma:internalName="CNX_IsArchived" ma:readOnly="false">
      <xsd:simpleType>
        <xsd:restriction base="dms:Boolean"/>
      </xsd:simpleType>
    </xsd:element>
    <xsd:element name="CNX_ArchiveReason" ma:index="27" nillable="true" ma:displayName="Archive Reason" ma:internalName="CNX_ArchiveReason" ma:readOnly="false">
      <xsd:simpleType>
        <xsd:restriction base="dms:Choice">
          <xsd:enumeration value="Obsolete"/>
          <xsd:enumeration value="Superseded"/>
        </xsd:restriction>
      </xsd:simpleType>
    </xsd:element>
    <xsd:element name="CNX_LastPublishedDate" ma:index="28" nillable="true" ma:displayName="Last Published Date" ma:format="DateOnly" ma:internalName="CNX_LastPublishedDate" ma:readOnly="false">
      <xsd:simpleType>
        <xsd:restriction base="dms:DateTime"/>
      </xsd:simpleType>
    </xsd:element>
    <xsd:element name="CNX_PublicationComments" ma:index="29" nillable="true" ma:displayName="Publication Comments" ma:internalName="CNX_PublicationComments" ma:readOnly="false">
      <xsd:simpleType>
        <xsd:restriction base="dms:Note">
          <xsd:maxLength value="255"/>
        </xsd:restriction>
      </xsd:simpleType>
    </xsd:element>
    <xsd:element name="CNX_IsGlobalIT" ma:index="30" nillable="true" ma:displayName="Is Global IT" ma:default="0" ma:description="Identifies documents that originated in a Global IT workspace library" ma:internalName="CNX_IsGlobalIT" ma:readOnly="false">
      <xsd:simpleType>
        <xsd:restriction base="dms:Boolean"/>
      </xsd:simpleType>
    </xsd:element>
    <xsd:element name="TaxCatchAll" ma:index="31" nillable="true" ma:displayName="Taxonomy Catch All Column" ma:hidden="true" ma:list="{5b50e1a0-4e9b-4fc0-8afd-c001082756e2}" ma:internalName="TaxCatchAll" ma:showField="CatchAllData" ma:web="a419bf4b-4e02-4928-ae04-aae504d286cc">
      <xsd:complexType>
        <xsd:complexContent>
          <xsd:extension base="dms:MultiChoiceLookup">
            <xsd:sequence>
              <xsd:element name="Value" type="dms:Lookup" maxOccurs="unbounded" minOccurs="0" nillable="true"/>
            </xsd:sequence>
          </xsd:extension>
        </xsd:complexContent>
      </xsd:complexType>
    </xsd:element>
    <xsd:element name="TaxCatchAllLabel" ma:index="32" nillable="true" ma:displayName="Taxonomy Catch All Column1" ma:hidden="true" ma:list="{5b50e1a0-4e9b-4fc0-8afd-c001082756e2}" ma:internalName="TaxCatchAllLabel" ma:readOnly="true" ma:showField="CatchAllDataLabel" ma:web="a419bf4b-4e02-4928-ae04-aae504d286c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8a5e0f9-279d-43ea-86ae-5a78f3a0a218" elementFormDefault="qualified">
    <xsd:import namespace="http://schemas.microsoft.com/office/2006/documentManagement/types"/>
    <xsd:import namespace="http://schemas.microsoft.com/office/infopath/2007/PartnerControls"/>
    <xsd:element name="CNX_AppliesTo" ma:index="33" nillable="true" ma:displayName="Applies To" ma:internalName="CNX_AppliesTo">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NX_DocumentRevision xmlns="a419bf4b-4e02-4928-ae04-aae504d286cc">0</CNX_DocumentRevision>
    <CNX_DocumentOwner xmlns="a419bf4b-4e02-4928-ae04-aae504d286cc">
      <UserInfo>
        <DisplayName>KEITH, Jason (WG)</DisplayName>
        <AccountId>37453</AccountId>
        <AccountType/>
      </UserInfo>
    </CNX_DocumentOwner>
    <CNX_SupersededBy xmlns="a419bf4b-4e02-4928-ae04-aae504d286cc" xsi:nil="true"/>
    <CNX_DocumentLanguageTaxHTField0 xmlns="a419bf4b-4e02-4928-ae04-aae504d286cc">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d4444faa-b1e3-4586-a24a-bdd1a2c4b514</TermId>
        </TermInfo>
      </Terms>
    </CNX_DocumentLanguageTaxHTField0>
    <TaxCatchAll xmlns="a419bf4b-4e02-4928-ae04-aae504d286cc">
      <Value>55</Value>
      <Value>19</Value>
      <Value>4</Value>
      <Value>236</Value>
    </TaxCatchAll>
    <CNX_GPnPCategoryTaxHTField0 xmlns="a419bf4b-4e02-4928-ae04-aae504d286cc">
      <Terms xmlns="http://schemas.microsoft.com/office/infopath/2007/PartnerControls"/>
    </CNX_GPnPCategoryTaxHTField0>
    <CNX_FunctionDisciplineTaxHTField0 xmlns="a419bf4b-4e02-4928-ae04-aae504d286cc">
      <Terms xmlns="http://schemas.microsoft.com/office/infopath/2007/PartnerControls">
        <TermInfo xmlns="http://schemas.microsoft.com/office/infopath/2007/PartnerControls">
          <TermName xmlns="http://schemas.microsoft.com/office/infopath/2007/PartnerControls">Commercial (CSV)</TermName>
          <TermId xmlns="http://schemas.microsoft.com/office/infopath/2007/PartnerControls">6422eabd-46fa-4f1f-b206-dc781c348e9b</TermId>
        </TermInfo>
      </Terms>
    </CNX_FunctionDisciplineTaxHTField0>
    <CNX_DocumentTypeTaxHTField0 xmlns="a419bf4b-4e02-4928-ae04-aae504d286cc">
      <Terms xmlns="http://schemas.microsoft.com/office/infopath/2007/PartnerControls">
        <TermInfo xmlns="http://schemas.microsoft.com/office/infopath/2007/PartnerControls">
          <TermName xmlns="http://schemas.microsoft.com/office/infopath/2007/PartnerControls">Template (TEM)</TermName>
          <TermId xmlns="http://schemas.microsoft.com/office/infopath/2007/PartnerControls">3d00656d-83fd-469a-9863-c890813780ac</TermId>
        </TermInfo>
      </Terms>
    </CNX_DocumentTypeTaxHTField0>
    <CNX_ApplicableToTaxHTField0 xmlns="a419bf4b-4e02-4928-ae04-aae504d286cc">
      <Terms xmlns="http://schemas.microsoft.com/office/infopath/2007/PartnerControls">
        <TermInfo xmlns="http://schemas.microsoft.com/office/infopath/2007/PartnerControls">
          <TermName xmlns="http://schemas.microsoft.com/office/infopath/2007/PartnerControls">TCS</TermName>
          <TermId xmlns="http://schemas.microsoft.com/office/infopath/2007/PartnerControls">bed01a0a-cec3-4ed9-b51b-50d372b342f5</TermId>
        </TermInfo>
      </Terms>
    </CNX_ApplicableToTaxHTField0>
    <CNX_AlternativeDocumentNumber xmlns="a419bf4b-4e02-4928-ae04-aae504d286cc" xsi:nil="true"/>
    <CNX_Classification xmlns="a419bf4b-4e02-4928-ae04-aae504d286cc" xsi:nil="true"/>
    <CNX_ArchiveReason xmlns="a419bf4b-4e02-4928-ae04-aae504d286cc" xsi:nil="true"/>
    <CNX_DocumentOwnerJobTitle xmlns="a419bf4b-4e02-4928-ae04-aae504d286cc">
      <UserInfo>
        <DisplayName/>
        <AccountId xsi:nil="true"/>
        <AccountType/>
      </UserInfo>
    </CNX_DocumentOwnerJobTitle>
    <CNX_LastPublishedDate xmlns="a419bf4b-4e02-4928-ae04-aae504d286cc">2020-03-10T03:13:05+00:00</CNX_LastPublishedDate>
    <CNX_DocumentAuthor xmlns="a419bf4b-4e02-4928-ae04-aae504d286cc">
      <UserInfo>
        <DisplayName>MORRISON, Suzanne (WG)</DisplayName>
        <AccountId>36907</AccountId>
        <AccountType/>
      </UserInfo>
      <UserInfo>
        <DisplayName>Evans, Carolyn</DisplayName>
        <AccountId>854</AccountId>
        <AccountType/>
      </UserInfo>
    </CNX_DocumentAuthor>
    <CNX_PublicationComments xmlns="a419bf4b-4e02-4928-ae04-aae504d286cc">&lt;p&gt;This document supports CSV-PRO-100049 Tender Review.&lt;/p&gt;</CNX_PublicationComments>
    <CNX_DocumentNumber xmlns="a419bf4b-4e02-4928-ae04-aae504d286cc">CSV-TEM-100026</CNX_DocumentNumber>
    <CNX_IsArchived xmlns="a419bf4b-4e02-4928-ae04-aae504d286cc">false</CNX_IsArchived>
    <CNX_IsGlobalIT xmlns="a419bf4b-4e02-4928-ae04-aae504d286cc">false</CNX_IsGlobalIT>
    <CNX_AppliesTo xmlns="38a5e0f9-279d-43ea-86ae-5a78f3a0a218" xsi:nil="true"/>
  </documentManagement>
</p:properties>
</file>

<file path=customXml/itemProps1.xml><?xml version="1.0" encoding="utf-8"?>
<ds:datastoreItem xmlns:ds="http://schemas.openxmlformats.org/officeDocument/2006/customXml" ds:itemID="{86D86F25-FC7C-49C9-9F03-DA39D697E1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19bf4b-4e02-4928-ae04-aae504d286cc"/>
    <ds:schemaRef ds:uri="38a5e0f9-279d-43ea-86ae-5a78f3a0a2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D3C60C-59AA-42AE-BA1D-0C2D7D648923}">
  <ds:schemaRefs>
    <ds:schemaRef ds:uri="http://schemas.microsoft.com/sharepoint/v3/contenttype/forms"/>
  </ds:schemaRefs>
</ds:datastoreItem>
</file>

<file path=customXml/itemProps3.xml><?xml version="1.0" encoding="utf-8"?>
<ds:datastoreItem xmlns:ds="http://schemas.openxmlformats.org/officeDocument/2006/customXml" ds:itemID="{3BFF1A3F-6D4D-4F74-B92C-CF506FA5CF3C}">
  <ds:schemaRefs>
    <ds:schemaRef ds:uri="http://purl.org/dc/dcmitype/"/>
    <ds:schemaRef ds:uri="http://purl.org/dc/terms/"/>
    <ds:schemaRef ds:uri="38a5e0f9-279d-43ea-86ae-5a78f3a0a218"/>
    <ds:schemaRef ds:uri="http://schemas.microsoft.com/office/2006/documentManagement/types"/>
    <ds:schemaRef ds:uri="http://schemas.microsoft.com/office/2006/metadata/properties"/>
    <ds:schemaRef ds:uri="a419bf4b-4e02-4928-ae04-aae504d286cc"/>
    <ds:schemaRef ds:uri="http://schemas.openxmlformats.org/package/2006/metadata/core-properti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WOOD presentation template 4 3</Template>
  <TotalTime>6167</TotalTime>
  <Words>251</Words>
  <Application>Microsoft Office PowerPoint</Application>
  <PresentationFormat>Custom</PresentationFormat>
  <Paragraphs>41</Paragraphs>
  <Slides>12</Slides>
  <Notes>1</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12</vt:i4>
      </vt:variant>
    </vt:vector>
  </HeadingPairs>
  <TitlesOfParts>
    <vt:vector size="24" baseType="lpstr">
      <vt:lpstr>Arial</vt:lpstr>
      <vt:lpstr>Calibri</vt:lpstr>
      <vt:lpstr>Calibri Light</vt:lpstr>
      <vt:lpstr>WOOD presentation template 4 3</vt:lpstr>
      <vt:lpstr>7_Custom Design</vt:lpstr>
      <vt:lpstr>6_Custom Design</vt:lpstr>
      <vt:lpstr>5_Custom Design</vt:lpstr>
      <vt:lpstr>4_Custom Design</vt:lpstr>
      <vt:lpstr>3_Custom Design</vt:lpstr>
      <vt:lpstr>2_Custom Design</vt:lpstr>
      <vt:lpstr>1_Custom Design</vt:lpstr>
      <vt:lpstr>Custom Design</vt:lpstr>
      <vt:lpstr>Why Don’t We Have Any Brownfields? </vt:lpstr>
      <vt:lpstr>EPA Brownfields Definition</vt:lpstr>
      <vt:lpstr>What isn’t it (usually)?</vt:lpstr>
      <vt:lpstr>Generally, Don’t Use EPA Assessment Funds Here</vt:lpstr>
      <vt:lpstr>Generally, Don’t Use EPA Assessment Funds Here</vt:lpstr>
      <vt:lpstr>PowerPoint Presentation</vt:lpstr>
      <vt:lpstr>…expansion</vt:lpstr>
      <vt:lpstr>…redevelopment</vt:lpstr>
      <vt:lpstr>…reuse</vt:lpstr>
      <vt:lpstr>Brownfields in your Community</vt:lpstr>
      <vt:lpstr>Brownfields in your Community</vt:lpstr>
      <vt:lpstr>Brownfields in your Community</vt:lpstr>
    </vt:vector>
  </TitlesOfParts>
  <Company>Wood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TCS BU - Approval to Prepare</dc:title>
  <dc:creator>MORRISON, Suzanne (WG)</dc:creator>
  <cp:lastModifiedBy>Stephen Dyer</cp:lastModifiedBy>
  <cp:revision>70</cp:revision>
  <cp:lastPrinted>2020-01-10T10:10:09Z</cp:lastPrinted>
  <dcterms:created xsi:type="dcterms:W3CDTF">2018-06-12T15:17:49Z</dcterms:created>
  <dcterms:modified xsi:type="dcterms:W3CDTF">2023-09-11T19:28:16Z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0x0101008EA957CB3E4048148F9A8581B41192E5005419CAE907C2534CA2429C6BE44DAA8A</vt:lpwstr>
  </property>
  <property fmtid="{D5CDD505-2E9C-101B-9397-08002B2CF9AE}" pid="3" name="Description0">
    <vt:lpwstr>PowerPoint presentations are a commonly used way of presenting company information both internally and externally. Our template is clean and simple to allow maximum space for your content. 
The template is created in Microsoft PowerPoint and so can be po</vt:lpwstr>
  </property>
  <property fmtid="{D5CDD505-2E9C-101B-9397-08002B2CF9AE}" pid="4" name="DescriptionLastUpdated">
    <vt:filetime>2017-10-08T23:00:00Z</vt:filetime>
  </property>
  <property fmtid="{D5CDD505-2E9C-101B-9397-08002B2CF9AE}" pid="5" name="Temp">
    <vt:lpwstr>Powerpoint</vt:lpwstr>
  </property>
  <property fmtid="{D5CDD505-2E9C-101B-9397-08002B2CF9AE}" pid="6" name="CNX_GPnPCategory">
    <vt:lpwstr/>
  </property>
  <property fmtid="{D5CDD505-2E9C-101B-9397-08002B2CF9AE}" pid="7" name="CNX_DocumentType">
    <vt:lpwstr>19;#Template (TEM)|3d00656d-83fd-469a-9863-c890813780ac</vt:lpwstr>
  </property>
  <property fmtid="{D5CDD505-2E9C-101B-9397-08002B2CF9AE}" pid="8" name="CNX_FunctionDiscipline">
    <vt:lpwstr>55;#Commercial (CSV)|6422eabd-46fa-4f1f-b206-dc781c348e9b</vt:lpwstr>
  </property>
  <property fmtid="{D5CDD505-2E9C-101B-9397-08002B2CF9AE}" pid="9" name="CNX_DocumentLanguage">
    <vt:lpwstr>4;#English|d4444faa-b1e3-4586-a24a-bdd1a2c4b514</vt:lpwstr>
  </property>
  <property fmtid="{D5CDD505-2E9C-101B-9397-08002B2CF9AE}" pid="10" name="_docset_NoMedatataSyncRequired">
    <vt:lpwstr>False</vt:lpwstr>
  </property>
  <property fmtid="{D5CDD505-2E9C-101B-9397-08002B2CF9AE}" pid="11" name="CNX_ApplicableTo">
    <vt:lpwstr>236;#TCS|bed01a0a-cec3-4ed9-b51b-50d372b342f5</vt:lpwstr>
  </property>
  <property fmtid="{D5CDD505-2E9C-101B-9397-08002B2CF9AE}" pid="12" name="CNX_VerificationInterval">
    <vt:lpwstr>5;#1 Year|6e5f3d10-ca96-40da-89bc-6c291bc7c84d</vt:lpwstr>
  </property>
  <property fmtid="{D5CDD505-2E9C-101B-9397-08002B2CF9AE}" pid="13" name="Order">
    <vt:r8>1536500</vt:r8>
  </property>
  <property fmtid="{D5CDD505-2E9C-101B-9397-08002B2CF9AE}" pid="14" name="_CopySource">
    <vt:lpwstr>https://conexlibrary.amecfw.com/Workspace/Conex Library/CSV-TEM-100026/CSV-TEM-100026.pptx</vt:lpwstr>
  </property>
</Properties>
</file>