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6" r:id="rId3"/>
    <p:sldId id="257" r:id="rId4"/>
    <p:sldId id="258" r:id="rId5"/>
    <p:sldId id="259" r:id="rId6"/>
    <p:sldId id="263" r:id="rId7"/>
    <p:sldId id="270" r:id="rId8"/>
    <p:sldId id="264" r:id="rId9"/>
    <p:sldId id="265" r:id="rId10"/>
    <p:sldId id="260" r:id="rId11"/>
    <p:sldId id="269" r:id="rId12"/>
    <p:sldId id="261" r:id="rId13"/>
    <p:sldId id="266" r:id="rId14"/>
    <p:sldId id="267" r:id="rId15"/>
    <p:sldId id="268" r:id="rId16"/>
    <p:sldId id="271" r:id="rId17"/>
    <p:sldId id="272" r:id="rId18"/>
    <p:sldId id="273" r:id="rId19"/>
    <p:sldId id="274" r:id="rId20"/>
    <p:sldId id="275" r:id="rId21"/>
    <p:sldId id="276" r:id="rId22"/>
    <p:sldId id="277" r:id="rId23"/>
    <p:sldId id="294" r:id="rId24"/>
    <p:sldId id="278" r:id="rId25"/>
    <p:sldId id="279" r:id="rId26"/>
    <p:sldId id="280" r:id="rId27"/>
    <p:sldId id="281" r:id="rId28"/>
    <p:sldId id="282" r:id="rId29"/>
    <p:sldId id="283" r:id="rId30"/>
    <p:sldId id="285" r:id="rId31"/>
    <p:sldId id="284" r:id="rId32"/>
    <p:sldId id="286" r:id="rId33"/>
    <p:sldId id="295" r:id="rId34"/>
    <p:sldId id="287" r:id="rId35"/>
    <p:sldId id="289" r:id="rId36"/>
    <p:sldId id="290" r:id="rId37"/>
    <p:sldId id="291"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96E96-517C-4057-903E-7FB541586FC6}" v="351" dt="2021-09-22T20:34:39.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40"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49796E96-517C-4057-903E-7FB541586FC6}"/>
    <pc:docChg chg="undo custSel addSld delSld modSld sldOrd modMainMaster">
      <pc:chgData name="Dunton, Morgan" userId="91b7a865-94d5-4c26-b837-ffc0a489a358" providerId="ADAL" clId="{49796E96-517C-4057-903E-7FB541586FC6}" dt="2021-09-22T20:36:56.016" v="7078" actId="6549"/>
      <pc:docMkLst>
        <pc:docMk/>
      </pc:docMkLst>
      <pc:sldChg chg="addSp delSp modSp mod setBg setClrOvrMap delDesignElem">
        <pc:chgData name="Dunton, Morgan" userId="91b7a865-94d5-4c26-b837-ffc0a489a358" providerId="ADAL" clId="{49796E96-517C-4057-903E-7FB541586FC6}" dt="2021-09-21T19:33:40.773" v="5034" actId="26606"/>
        <pc:sldMkLst>
          <pc:docMk/>
          <pc:sldMk cId="2310688593" sldId="256"/>
        </pc:sldMkLst>
        <pc:spChg chg="mod">
          <ac:chgData name="Dunton, Morgan" userId="91b7a865-94d5-4c26-b837-ffc0a489a358" providerId="ADAL" clId="{49796E96-517C-4057-903E-7FB541586FC6}" dt="2021-09-21T19:33:40.773" v="5034" actId="26606"/>
          <ac:spMkLst>
            <pc:docMk/>
            <pc:sldMk cId="2310688593" sldId="256"/>
            <ac:spMk id="2" creationId="{6D58575C-66C6-4B92-8472-EE675C7D0DF1}"/>
          </ac:spMkLst>
        </pc:spChg>
        <pc:spChg chg="mod">
          <ac:chgData name="Dunton, Morgan" userId="91b7a865-94d5-4c26-b837-ffc0a489a358" providerId="ADAL" clId="{49796E96-517C-4057-903E-7FB541586FC6}" dt="2021-09-21T19:33:40.773" v="5034" actId="26606"/>
          <ac:spMkLst>
            <pc:docMk/>
            <pc:sldMk cId="2310688593" sldId="256"/>
            <ac:spMk id="3" creationId="{86D914B4-2DA3-4879-82A1-0D7A873BE504}"/>
          </ac:spMkLst>
        </pc:spChg>
        <pc:spChg chg="add del">
          <ac:chgData name="Dunton, Morgan" userId="91b7a865-94d5-4c26-b837-ffc0a489a358" providerId="ADAL" clId="{49796E96-517C-4057-903E-7FB541586FC6}" dt="2021-09-21T19:33:40.740" v="5033" actId="26606"/>
          <ac:spMkLst>
            <pc:docMk/>
            <pc:sldMk cId="2310688593" sldId="256"/>
            <ac:spMk id="5" creationId="{F3B3B6C5-748F-437C-AE76-DB11FEA99E16}"/>
          </ac:spMkLst>
        </pc:spChg>
        <pc:spChg chg="add del">
          <ac:chgData name="Dunton, Morgan" userId="91b7a865-94d5-4c26-b837-ffc0a489a358" providerId="ADAL" clId="{49796E96-517C-4057-903E-7FB541586FC6}" dt="2021-09-21T19:33:40.740" v="5033" actId="26606"/>
          <ac:spMkLst>
            <pc:docMk/>
            <pc:sldMk cId="2310688593" sldId="256"/>
            <ac:spMk id="6" creationId="{197CEB5D-9BB2-475C-BA8D-AC88BB8C976E}"/>
          </ac:spMkLst>
        </pc:spChg>
        <pc:spChg chg="del">
          <ac:chgData name="Dunton, Morgan" userId="91b7a865-94d5-4c26-b837-ffc0a489a358" providerId="ADAL" clId="{49796E96-517C-4057-903E-7FB541586FC6}" dt="2021-09-20T14:49:00.196" v="2960"/>
          <ac:spMkLst>
            <pc:docMk/>
            <pc:sldMk cId="2310688593" sldId="256"/>
            <ac:spMk id="8" creationId="{88294908-8B00-4F58-BBBA-20F71A40AA9E}"/>
          </ac:spMkLst>
        </pc:spChg>
        <pc:spChg chg="add">
          <ac:chgData name="Dunton, Morgan" userId="91b7a865-94d5-4c26-b837-ffc0a489a358" providerId="ADAL" clId="{49796E96-517C-4057-903E-7FB541586FC6}" dt="2021-09-21T19:33:40.773" v="5034" actId="26606"/>
          <ac:spMkLst>
            <pc:docMk/>
            <pc:sldMk cId="2310688593" sldId="256"/>
            <ac:spMk id="9" creationId="{FBDCECDC-EEE3-4128-AA5E-82A8C08796E8}"/>
          </ac:spMkLst>
        </pc:spChg>
        <pc:spChg chg="del">
          <ac:chgData name="Dunton, Morgan" userId="91b7a865-94d5-4c26-b837-ffc0a489a358" providerId="ADAL" clId="{49796E96-517C-4057-903E-7FB541586FC6}" dt="2021-09-20T14:49:00.196" v="2960"/>
          <ac:spMkLst>
            <pc:docMk/>
            <pc:sldMk cId="2310688593" sldId="256"/>
            <ac:spMk id="10" creationId="{4364C879-1404-4203-8E9D-CC5DE0A621A2}"/>
          </ac:spMkLst>
        </pc:spChg>
        <pc:spChg chg="add">
          <ac:chgData name="Dunton, Morgan" userId="91b7a865-94d5-4c26-b837-ffc0a489a358" providerId="ADAL" clId="{49796E96-517C-4057-903E-7FB541586FC6}" dt="2021-09-21T19:33:40.773" v="5034" actId="26606"/>
          <ac:spMkLst>
            <pc:docMk/>
            <pc:sldMk cId="2310688593" sldId="256"/>
            <ac:spMk id="11" creationId="{4260EDE0-989C-4E16-AF94-F652294D828E}"/>
          </ac:spMkLst>
        </pc:spChg>
        <pc:spChg chg="del">
          <ac:chgData name="Dunton, Morgan" userId="91b7a865-94d5-4c26-b837-ffc0a489a358" providerId="ADAL" clId="{49796E96-517C-4057-903E-7FB541586FC6}" dt="2021-09-20T14:49:00.196" v="2960"/>
          <ac:spMkLst>
            <pc:docMk/>
            <pc:sldMk cId="2310688593" sldId="256"/>
            <ac:spMk id="12" creationId="{84617302-4B0D-4351-A6BB-6F0930D943AC}"/>
          </ac:spMkLst>
        </pc:spChg>
        <pc:spChg chg="add">
          <ac:chgData name="Dunton, Morgan" userId="91b7a865-94d5-4c26-b837-ffc0a489a358" providerId="ADAL" clId="{49796E96-517C-4057-903E-7FB541586FC6}" dt="2021-09-21T19:33:40.773" v="5034" actId="26606"/>
          <ac:spMkLst>
            <pc:docMk/>
            <pc:sldMk cId="2310688593" sldId="256"/>
            <ac:spMk id="13" creationId="{1F3985C0-E548-44D2-B30E-F3E42DADE133}"/>
          </ac:spMkLst>
        </pc:spChg>
        <pc:spChg chg="del">
          <ac:chgData name="Dunton, Morgan" userId="91b7a865-94d5-4c26-b837-ffc0a489a358" providerId="ADAL" clId="{49796E96-517C-4057-903E-7FB541586FC6}" dt="2021-09-20T14:49:00.196" v="2960"/>
          <ac:spMkLst>
            <pc:docMk/>
            <pc:sldMk cId="2310688593" sldId="256"/>
            <ac:spMk id="14" creationId="{DA2C7802-C2E0-4218-8F89-8DD7CCD2CD1C}"/>
          </ac:spMkLst>
        </pc:spChg>
        <pc:spChg chg="del">
          <ac:chgData name="Dunton, Morgan" userId="91b7a865-94d5-4c26-b837-ffc0a489a358" providerId="ADAL" clId="{49796E96-517C-4057-903E-7FB541586FC6}" dt="2021-09-20T14:49:00.196" v="2960"/>
          <ac:spMkLst>
            <pc:docMk/>
            <pc:sldMk cId="2310688593" sldId="256"/>
            <ac:spMk id="16" creationId="{A6D7111A-21E5-4EE9-8A78-10E5530F0116}"/>
          </ac:spMkLst>
        </pc:spChg>
        <pc:spChg chg="del">
          <ac:chgData name="Dunton, Morgan" userId="91b7a865-94d5-4c26-b837-ffc0a489a358" providerId="ADAL" clId="{49796E96-517C-4057-903E-7FB541586FC6}" dt="2021-09-20T14:49:00.196" v="2960"/>
          <ac:spMkLst>
            <pc:docMk/>
            <pc:sldMk cId="2310688593" sldId="256"/>
            <ac:spMk id="18" creationId="{A3969E80-A77B-49FC-9122-D89AFD5EE118}"/>
          </ac:spMkLst>
        </pc:spChg>
        <pc:spChg chg="del">
          <ac:chgData name="Dunton, Morgan" userId="91b7a865-94d5-4c26-b837-ffc0a489a358" providerId="ADAL" clId="{49796E96-517C-4057-903E-7FB541586FC6}" dt="2021-09-20T14:49:00.196" v="2960"/>
          <ac:spMkLst>
            <pc:docMk/>
            <pc:sldMk cId="2310688593" sldId="256"/>
            <ac:spMk id="20" creationId="{1849CA57-76BD-4CF2-80BA-D7A46A01B7B1}"/>
          </ac:spMkLst>
        </pc:spChg>
        <pc:spChg chg="del">
          <ac:chgData name="Dunton, Morgan" userId="91b7a865-94d5-4c26-b837-ffc0a489a358" providerId="ADAL" clId="{49796E96-517C-4057-903E-7FB541586FC6}" dt="2021-09-20T14:49:00.196" v="2960"/>
          <ac:spMkLst>
            <pc:docMk/>
            <pc:sldMk cId="2310688593" sldId="256"/>
            <ac:spMk id="22" creationId="{35E9085E-E730-4768-83D4-6CB7E9897153}"/>
          </ac:spMkLst>
        </pc:spChg>
        <pc:spChg chg="del">
          <ac:chgData name="Dunton, Morgan" userId="91b7a865-94d5-4c26-b837-ffc0a489a358" providerId="ADAL" clId="{49796E96-517C-4057-903E-7FB541586FC6}" dt="2021-09-20T14:49:00.196" v="2960"/>
          <ac:spMkLst>
            <pc:docMk/>
            <pc:sldMk cId="2310688593" sldId="256"/>
            <ac:spMk id="24" creationId="{973272FE-A474-4CAE-8CA2-BCC8B476C3F4}"/>
          </ac:spMkLst>
        </pc:spChg>
        <pc:spChg chg="del">
          <ac:chgData name="Dunton, Morgan" userId="91b7a865-94d5-4c26-b837-ffc0a489a358" providerId="ADAL" clId="{49796E96-517C-4057-903E-7FB541586FC6}" dt="2021-09-20T14:49:00.196" v="2960"/>
          <ac:spMkLst>
            <pc:docMk/>
            <pc:sldMk cId="2310688593" sldId="256"/>
            <ac:spMk id="26" creationId="{E07981EA-05A6-437C-88D7-B377B92B031D}"/>
          </ac:spMkLst>
        </pc:spChg>
        <pc:spChg chg="del">
          <ac:chgData name="Dunton, Morgan" userId="91b7a865-94d5-4c26-b837-ffc0a489a358" providerId="ADAL" clId="{49796E96-517C-4057-903E-7FB541586FC6}" dt="2021-09-20T14:49:00.196" v="2960"/>
          <ac:spMkLst>
            <pc:docMk/>
            <pc:sldMk cId="2310688593" sldId="256"/>
            <ac:spMk id="28" creationId="{15E3C750-986E-4769-B1AE-49289FBEE757}"/>
          </ac:spMkLst>
        </pc:spChg>
        <pc:cxnChg chg="add del">
          <ac:chgData name="Dunton, Morgan" userId="91b7a865-94d5-4c26-b837-ffc0a489a358" providerId="ADAL" clId="{49796E96-517C-4057-903E-7FB541586FC6}" dt="2021-09-21T19:33:40.740" v="5033" actId="26606"/>
          <ac:cxnSpMkLst>
            <pc:docMk/>
            <pc:sldMk cId="2310688593" sldId="256"/>
            <ac:cxnSpMk id="7" creationId="{BB14AD1F-ADD5-46E7-966F-4C0290232FF9}"/>
          </ac:cxnSpMkLst>
        </pc:cxnChg>
      </pc:sldChg>
      <pc:sldChg chg="delSp modSp mod modAnim delDesignElem modNotesTx">
        <pc:chgData name="Dunton, Morgan" userId="91b7a865-94d5-4c26-b837-ffc0a489a358" providerId="ADAL" clId="{49796E96-517C-4057-903E-7FB541586FC6}" dt="2021-09-21T19:56:51.866" v="5261" actId="20577"/>
        <pc:sldMkLst>
          <pc:docMk/>
          <pc:sldMk cId="943147824" sldId="257"/>
        </pc:sldMkLst>
        <pc:spChg chg="mod">
          <ac:chgData name="Dunton, Morgan" userId="91b7a865-94d5-4c26-b837-ffc0a489a358" providerId="ADAL" clId="{49796E96-517C-4057-903E-7FB541586FC6}" dt="2021-09-20T14:50:34.587" v="2977" actId="122"/>
          <ac:spMkLst>
            <pc:docMk/>
            <pc:sldMk cId="943147824" sldId="257"/>
            <ac:spMk id="2" creationId="{29CE382B-C5FE-4D22-96B2-028BAF38B932}"/>
          </ac:spMkLst>
        </pc:spChg>
        <pc:spChg chg="mod">
          <ac:chgData name="Dunton, Morgan" userId="91b7a865-94d5-4c26-b837-ffc0a489a358" providerId="ADAL" clId="{49796E96-517C-4057-903E-7FB541586FC6}" dt="2021-09-20T14:50:29.452" v="2976" actId="1076"/>
          <ac:spMkLst>
            <pc:docMk/>
            <pc:sldMk cId="943147824" sldId="257"/>
            <ac:spMk id="3" creationId="{D7272D83-B226-491B-A76C-6C0D3C23F3EE}"/>
          </ac:spMkLst>
        </pc:spChg>
        <pc:spChg chg="del">
          <ac:chgData name="Dunton, Morgan" userId="91b7a865-94d5-4c26-b837-ffc0a489a358" providerId="ADAL" clId="{49796E96-517C-4057-903E-7FB541586FC6}" dt="2021-09-20T14:49:00.196" v="2960"/>
          <ac:spMkLst>
            <pc:docMk/>
            <pc:sldMk cId="943147824" sldId="257"/>
            <ac:spMk id="71" creationId="{5E8D2E83-FB3A-40E7-A9E5-7AB389D612B4}"/>
          </ac:spMkLst>
        </pc:spChg>
      </pc:sldChg>
      <pc:sldChg chg="addSp delSp modSp mod delDesignElem">
        <pc:chgData name="Dunton, Morgan" userId="91b7a865-94d5-4c26-b837-ffc0a489a358" providerId="ADAL" clId="{49796E96-517C-4057-903E-7FB541586FC6}" dt="2021-09-20T14:49:00.196" v="2960"/>
        <pc:sldMkLst>
          <pc:docMk/>
          <pc:sldMk cId="2105733622" sldId="258"/>
        </pc:sldMkLst>
        <pc:spChg chg="mod">
          <ac:chgData name="Dunton, Morgan" userId="91b7a865-94d5-4c26-b837-ffc0a489a358" providerId="ADAL" clId="{49796E96-517C-4057-903E-7FB541586FC6}" dt="2021-09-18T12:03:04.757" v="0" actId="26606"/>
          <ac:spMkLst>
            <pc:docMk/>
            <pc:sldMk cId="2105733622" sldId="258"/>
            <ac:spMk id="2" creationId="{A6576A14-9D7B-4953-B995-4A88738EB254}"/>
          </ac:spMkLst>
        </pc:spChg>
        <pc:spChg chg="del">
          <ac:chgData name="Dunton, Morgan" userId="91b7a865-94d5-4c26-b837-ffc0a489a358" providerId="ADAL" clId="{49796E96-517C-4057-903E-7FB541586FC6}" dt="2021-09-18T12:03:04.757" v="0" actId="26606"/>
          <ac:spMkLst>
            <pc:docMk/>
            <pc:sldMk cId="2105733622" sldId="258"/>
            <ac:spMk id="9" creationId="{5C8908E2-EE49-44D2-9428-A28D2312A8D5}"/>
          </ac:spMkLst>
        </pc:spChg>
        <pc:spChg chg="del">
          <ac:chgData name="Dunton, Morgan" userId="91b7a865-94d5-4c26-b837-ffc0a489a358" providerId="ADAL" clId="{49796E96-517C-4057-903E-7FB541586FC6}" dt="2021-09-18T12:03:04.757" v="0" actId="26606"/>
          <ac:spMkLst>
            <pc:docMk/>
            <pc:sldMk cId="2105733622" sldId="258"/>
            <ac:spMk id="15" creationId="{7449A6C7-D15F-4AA5-BFA5-71A404B47016}"/>
          </ac:spMkLst>
        </pc:spChg>
        <pc:spChg chg="del">
          <ac:chgData name="Dunton, Morgan" userId="91b7a865-94d5-4c26-b837-ffc0a489a358" providerId="ADAL" clId="{49796E96-517C-4057-903E-7FB541586FC6}" dt="2021-09-18T12:03:04.757" v="0" actId="26606"/>
          <ac:spMkLst>
            <pc:docMk/>
            <pc:sldMk cId="2105733622" sldId="258"/>
            <ac:spMk id="17" creationId="{ED888B23-07FA-482A-96DF-47E31AF1A603}"/>
          </ac:spMkLst>
        </pc:spChg>
        <pc:grpChg chg="del">
          <ac:chgData name="Dunton, Morgan" userId="91b7a865-94d5-4c26-b837-ffc0a489a358" providerId="ADAL" clId="{49796E96-517C-4057-903E-7FB541586FC6}" dt="2021-09-18T12:03:04.757" v="0" actId="26606"/>
          <ac:grpSpMkLst>
            <pc:docMk/>
            <pc:sldMk cId="2105733622" sldId="258"/>
            <ac:grpSpMk id="11" creationId="{05314994-6337-4875-8CF5-652CAFE8342C}"/>
          </ac:grpSpMkLst>
        </pc:grpChg>
        <pc:graphicFrameChg chg="mod modGraphic">
          <ac:chgData name="Dunton, Morgan" userId="91b7a865-94d5-4c26-b837-ffc0a489a358" providerId="ADAL" clId="{49796E96-517C-4057-903E-7FB541586FC6}" dt="2021-09-18T12:03:04.757" v="0" actId="26606"/>
          <ac:graphicFrameMkLst>
            <pc:docMk/>
            <pc:sldMk cId="2105733622" sldId="258"/>
            <ac:graphicFrameMk id="5" creationId="{B0697424-0C3F-4C6F-9F26-3BFEC8F5915C}"/>
          </ac:graphicFrameMkLst>
        </pc:graphicFrameChg>
        <pc:picChg chg="add">
          <ac:chgData name="Dunton, Morgan" userId="91b7a865-94d5-4c26-b837-ffc0a489a358" providerId="ADAL" clId="{49796E96-517C-4057-903E-7FB541586FC6}" dt="2021-09-18T12:03:04.757" v="0" actId="26606"/>
          <ac:picMkLst>
            <pc:docMk/>
            <pc:sldMk cId="2105733622" sldId="258"/>
            <ac:picMk id="19" creationId="{30ED929C-3165-4437-997D-DFA55F3515D2}"/>
          </ac:picMkLst>
        </pc:picChg>
        <pc:cxnChg chg="add del">
          <ac:chgData name="Dunton, Morgan" userId="91b7a865-94d5-4c26-b837-ffc0a489a358" providerId="ADAL" clId="{49796E96-517C-4057-903E-7FB541586FC6}" dt="2021-09-20T14:49:00.196" v="2960"/>
          <ac:cxnSpMkLst>
            <pc:docMk/>
            <pc:sldMk cId="2105733622" sldId="258"/>
            <ac:cxnSpMk id="23" creationId="{A7F400EE-A8A5-48AF-B4D6-291B52C6F0B0}"/>
          </ac:cxnSpMkLst>
        </pc:cxnChg>
      </pc:sldChg>
      <pc:sldChg chg="modSp mod modAnim modNotesTx">
        <pc:chgData name="Dunton, Morgan" userId="91b7a865-94d5-4c26-b837-ffc0a489a358" providerId="ADAL" clId="{49796E96-517C-4057-903E-7FB541586FC6}" dt="2021-09-22T13:23:04.087" v="5575" actId="20577"/>
        <pc:sldMkLst>
          <pc:docMk/>
          <pc:sldMk cId="2641452166" sldId="260"/>
        </pc:sldMkLst>
        <pc:spChg chg="mod">
          <ac:chgData name="Dunton, Morgan" userId="91b7a865-94d5-4c26-b837-ffc0a489a358" providerId="ADAL" clId="{49796E96-517C-4057-903E-7FB541586FC6}" dt="2021-09-20T14:49:00.196" v="2960"/>
          <ac:spMkLst>
            <pc:docMk/>
            <pc:sldMk cId="2641452166" sldId="260"/>
            <ac:spMk id="2" creationId="{8B68D101-BA26-4618-B1CA-5C34F4E561B8}"/>
          </ac:spMkLst>
        </pc:spChg>
        <pc:spChg chg="mod">
          <ac:chgData name="Dunton, Morgan" userId="91b7a865-94d5-4c26-b837-ffc0a489a358" providerId="ADAL" clId="{49796E96-517C-4057-903E-7FB541586FC6}" dt="2021-09-20T14:49:00.196" v="2960"/>
          <ac:spMkLst>
            <pc:docMk/>
            <pc:sldMk cId="2641452166" sldId="260"/>
            <ac:spMk id="3" creationId="{34AAC080-7363-47E9-A43F-DC4CDAB4F24B}"/>
          </ac:spMkLst>
        </pc:spChg>
      </pc:sldChg>
      <pc:sldChg chg="addSp delSp modSp mod setBg setClrOvrMap delDesignElem modNotesTx">
        <pc:chgData name="Dunton, Morgan" userId="91b7a865-94d5-4c26-b837-ffc0a489a358" providerId="ADAL" clId="{49796E96-517C-4057-903E-7FB541586FC6}" dt="2021-09-22T13:25:42.510" v="5837" actId="20577"/>
        <pc:sldMkLst>
          <pc:docMk/>
          <pc:sldMk cId="474116357" sldId="261"/>
        </pc:sldMkLst>
        <pc:spChg chg="del">
          <ac:chgData name="Dunton, Morgan" userId="91b7a865-94d5-4c26-b837-ffc0a489a358" providerId="ADAL" clId="{49796E96-517C-4057-903E-7FB541586FC6}" dt="2021-09-20T13:21:30.879" v="497"/>
          <ac:spMkLst>
            <pc:docMk/>
            <pc:sldMk cId="474116357" sldId="261"/>
            <ac:spMk id="2" creationId="{2498AB48-0CF0-4958-902E-CC2F85E356EF}"/>
          </ac:spMkLst>
        </pc:spChg>
        <pc:spChg chg="del mod">
          <ac:chgData name="Dunton, Morgan" userId="91b7a865-94d5-4c26-b837-ffc0a489a358" providerId="ADAL" clId="{49796E96-517C-4057-903E-7FB541586FC6}" dt="2021-09-20T13:21:30.879" v="497"/>
          <ac:spMkLst>
            <pc:docMk/>
            <pc:sldMk cId="474116357" sldId="261"/>
            <ac:spMk id="3" creationId="{1597B952-D30B-4E25-AF78-1DA56A09D287}"/>
          </ac:spMkLst>
        </pc:spChg>
        <pc:spChg chg="add del mod">
          <ac:chgData name="Dunton, Morgan" userId="91b7a865-94d5-4c26-b837-ffc0a489a358" providerId="ADAL" clId="{49796E96-517C-4057-903E-7FB541586FC6}" dt="2021-09-20T13:21:36.803" v="498"/>
          <ac:spMkLst>
            <pc:docMk/>
            <pc:sldMk cId="474116357" sldId="261"/>
            <ac:spMk id="4" creationId="{1280133B-B709-4DA5-AA17-E6FE8205B3DB}"/>
          </ac:spMkLst>
        </pc:spChg>
        <pc:spChg chg="add del mod">
          <ac:chgData name="Dunton, Morgan" userId="91b7a865-94d5-4c26-b837-ffc0a489a358" providerId="ADAL" clId="{49796E96-517C-4057-903E-7FB541586FC6}" dt="2021-09-20T13:21:36.803" v="498"/>
          <ac:spMkLst>
            <pc:docMk/>
            <pc:sldMk cId="474116357" sldId="261"/>
            <ac:spMk id="5" creationId="{9124AACE-7FBF-41A6-B7BC-7D90610E94E4}"/>
          </ac:spMkLst>
        </pc:spChg>
        <pc:spChg chg="add del mod">
          <ac:chgData name="Dunton, Morgan" userId="91b7a865-94d5-4c26-b837-ffc0a489a358" providerId="ADAL" clId="{49796E96-517C-4057-903E-7FB541586FC6}" dt="2021-09-20T13:21:36.803" v="498"/>
          <ac:spMkLst>
            <pc:docMk/>
            <pc:sldMk cId="474116357" sldId="261"/>
            <ac:spMk id="6" creationId="{FAD66DA9-1DC6-46CF-90E4-4CB0F7541807}"/>
          </ac:spMkLst>
        </pc:spChg>
        <pc:spChg chg="add mod ord">
          <ac:chgData name="Dunton, Morgan" userId="91b7a865-94d5-4c26-b837-ffc0a489a358" providerId="ADAL" clId="{49796E96-517C-4057-903E-7FB541586FC6}" dt="2021-09-20T13:22:31.336" v="532" actId="26606"/>
          <ac:spMkLst>
            <pc:docMk/>
            <pc:sldMk cId="474116357" sldId="261"/>
            <ac:spMk id="7" creationId="{D6F79B65-6F8B-4292-B7E0-7A53406FBE38}"/>
          </ac:spMkLst>
        </pc:spChg>
        <pc:spChg chg="add del mod">
          <ac:chgData name="Dunton, Morgan" userId="91b7a865-94d5-4c26-b837-ffc0a489a358" providerId="ADAL" clId="{49796E96-517C-4057-903E-7FB541586FC6}" dt="2021-09-20T13:21:40.049" v="499"/>
          <ac:spMkLst>
            <pc:docMk/>
            <pc:sldMk cId="474116357" sldId="261"/>
            <ac:spMk id="8" creationId="{0D297D01-BB71-4AFB-98B8-06CB9C003430}"/>
          </ac:spMkLst>
        </pc:spChg>
        <pc:spChg chg="add del">
          <ac:chgData name="Dunton, Morgan" userId="91b7a865-94d5-4c26-b837-ffc0a489a358" providerId="ADAL" clId="{49796E96-517C-4057-903E-7FB541586FC6}" dt="2021-09-20T13:23:38.792" v="693" actId="26606"/>
          <ac:spMkLst>
            <pc:docMk/>
            <pc:sldMk cId="474116357" sldId="261"/>
            <ac:spMk id="71" creationId="{0671A8AE-40A1-4631-A6B8-581AFF065482}"/>
          </ac:spMkLst>
        </pc:spChg>
        <pc:spChg chg="add del">
          <ac:chgData name="Dunton, Morgan" userId="91b7a865-94d5-4c26-b837-ffc0a489a358" providerId="ADAL" clId="{49796E96-517C-4057-903E-7FB541586FC6}" dt="2021-09-20T13:23:38.792" v="693" actId="26606"/>
          <ac:spMkLst>
            <pc:docMk/>
            <pc:sldMk cId="474116357" sldId="261"/>
            <ac:spMk id="73" creationId="{AB58EF07-17C2-48CF-ABB0-EEF1F17CB8F0}"/>
          </ac:spMkLst>
        </pc:spChg>
        <pc:spChg chg="add del">
          <ac:chgData name="Dunton, Morgan" userId="91b7a865-94d5-4c26-b837-ffc0a489a358" providerId="ADAL" clId="{49796E96-517C-4057-903E-7FB541586FC6}" dt="2021-09-20T13:23:38.792" v="693" actId="26606"/>
          <ac:spMkLst>
            <pc:docMk/>
            <pc:sldMk cId="474116357" sldId="261"/>
            <ac:spMk id="75" creationId="{AF2F604E-43BE-4DC3-B983-E071523364F8}"/>
          </ac:spMkLst>
        </pc:spChg>
        <pc:spChg chg="add del">
          <ac:chgData name="Dunton, Morgan" userId="91b7a865-94d5-4c26-b837-ffc0a489a358" providerId="ADAL" clId="{49796E96-517C-4057-903E-7FB541586FC6}" dt="2021-09-20T13:23:38.792" v="693" actId="26606"/>
          <ac:spMkLst>
            <pc:docMk/>
            <pc:sldMk cId="474116357" sldId="261"/>
            <ac:spMk id="77" creationId="{08C9B587-E65E-4B52-B37C-ABEBB6E87928}"/>
          </ac:spMkLst>
        </pc:spChg>
        <pc:spChg chg="add del">
          <ac:chgData name="Dunton, Morgan" userId="91b7a865-94d5-4c26-b837-ffc0a489a358" providerId="ADAL" clId="{49796E96-517C-4057-903E-7FB541586FC6}" dt="2021-09-20T13:23:36.191" v="690" actId="26606"/>
          <ac:spMkLst>
            <pc:docMk/>
            <pc:sldMk cId="474116357" sldId="261"/>
            <ac:spMk id="135" creationId="{E91DC736-0EF8-4F87-9146-EBF1D2EE4D3D}"/>
          </ac:spMkLst>
        </pc:spChg>
        <pc:spChg chg="add del">
          <ac:chgData name="Dunton, Morgan" userId="91b7a865-94d5-4c26-b837-ffc0a489a358" providerId="ADAL" clId="{49796E96-517C-4057-903E-7FB541586FC6}" dt="2021-09-20T13:23:36.191" v="690" actId="26606"/>
          <ac:spMkLst>
            <pc:docMk/>
            <pc:sldMk cId="474116357" sldId="261"/>
            <ac:spMk id="137" creationId="{097CD68E-23E3-4007-8847-CD0944C4F7BE}"/>
          </ac:spMkLst>
        </pc:spChg>
        <pc:spChg chg="add del">
          <ac:chgData name="Dunton, Morgan" userId="91b7a865-94d5-4c26-b837-ffc0a489a358" providerId="ADAL" clId="{49796E96-517C-4057-903E-7FB541586FC6}" dt="2021-09-20T13:23:36.191" v="690" actId="26606"/>
          <ac:spMkLst>
            <pc:docMk/>
            <pc:sldMk cId="474116357" sldId="261"/>
            <ac:spMk id="139" creationId="{AF2F604E-43BE-4DC3-B983-E071523364F8}"/>
          </ac:spMkLst>
        </pc:spChg>
        <pc:spChg chg="add del">
          <ac:chgData name="Dunton, Morgan" userId="91b7a865-94d5-4c26-b837-ffc0a489a358" providerId="ADAL" clId="{49796E96-517C-4057-903E-7FB541586FC6}" dt="2021-09-20T13:23:36.191" v="690" actId="26606"/>
          <ac:spMkLst>
            <pc:docMk/>
            <pc:sldMk cId="474116357" sldId="261"/>
            <ac:spMk id="141" creationId="{08C9B587-E65E-4B52-B37C-ABEBB6E87928}"/>
          </ac:spMkLst>
        </pc:spChg>
        <pc:spChg chg="add del">
          <ac:chgData name="Dunton, Morgan" userId="91b7a865-94d5-4c26-b837-ffc0a489a358" providerId="ADAL" clId="{49796E96-517C-4057-903E-7FB541586FC6}" dt="2021-09-20T14:49:00.196" v="2960"/>
          <ac:spMkLst>
            <pc:docMk/>
            <pc:sldMk cId="474116357" sldId="261"/>
            <ac:spMk id="143" creationId="{08C9B587-E65E-4B52-B37C-ABEBB6E87928}"/>
          </ac:spMkLst>
        </pc:spChg>
        <pc:spChg chg="add del">
          <ac:chgData name="Dunton, Morgan" userId="91b7a865-94d5-4c26-b837-ffc0a489a358" providerId="ADAL" clId="{49796E96-517C-4057-903E-7FB541586FC6}" dt="2021-09-20T13:23:38.767" v="692" actId="26606"/>
          <ac:spMkLst>
            <pc:docMk/>
            <pc:sldMk cId="474116357" sldId="261"/>
            <ac:spMk id="1028" creationId="{0671A8AE-40A1-4631-A6B8-581AFF065482}"/>
          </ac:spMkLst>
        </pc:spChg>
        <pc:spChg chg="add del">
          <ac:chgData name="Dunton, Morgan" userId="91b7a865-94d5-4c26-b837-ffc0a489a358" providerId="ADAL" clId="{49796E96-517C-4057-903E-7FB541586FC6}" dt="2021-09-20T13:23:38.767" v="692" actId="26606"/>
          <ac:spMkLst>
            <pc:docMk/>
            <pc:sldMk cId="474116357" sldId="261"/>
            <ac:spMk id="1029" creationId="{AB58EF07-17C2-48CF-ABB0-EEF1F17CB8F0}"/>
          </ac:spMkLst>
        </pc:spChg>
        <pc:spChg chg="add del">
          <ac:chgData name="Dunton, Morgan" userId="91b7a865-94d5-4c26-b837-ffc0a489a358" providerId="ADAL" clId="{49796E96-517C-4057-903E-7FB541586FC6}" dt="2021-09-20T13:23:38.767" v="692" actId="26606"/>
          <ac:spMkLst>
            <pc:docMk/>
            <pc:sldMk cId="474116357" sldId="261"/>
            <ac:spMk id="1030" creationId="{AF2F604E-43BE-4DC3-B983-E071523364F8}"/>
          </ac:spMkLst>
        </pc:spChg>
        <pc:spChg chg="add del">
          <ac:chgData name="Dunton, Morgan" userId="91b7a865-94d5-4c26-b837-ffc0a489a358" providerId="ADAL" clId="{49796E96-517C-4057-903E-7FB541586FC6}" dt="2021-09-20T13:23:38.767" v="692" actId="26606"/>
          <ac:spMkLst>
            <pc:docMk/>
            <pc:sldMk cId="474116357" sldId="261"/>
            <ac:spMk id="1031" creationId="{08C9B587-E65E-4B52-B37C-ABEBB6E87928}"/>
          </ac:spMkLst>
        </pc:spChg>
        <pc:spChg chg="add del">
          <ac:chgData name="Dunton, Morgan" userId="91b7a865-94d5-4c26-b837-ffc0a489a358" providerId="ADAL" clId="{49796E96-517C-4057-903E-7FB541586FC6}" dt="2021-09-20T14:49:00.196" v="2960"/>
          <ac:spMkLst>
            <pc:docMk/>
            <pc:sldMk cId="474116357" sldId="261"/>
            <ac:spMk id="1033" creationId="{55666830-9A19-4E01-8505-D6C7F9AC5665}"/>
          </ac:spMkLst>
        </pc:spChg>
        <pc:spChg chg="add del">
          <ac:chgData name="Dunton, Morgan" userId="91b7a865-94d5-4c26-b837-ffc0a489a358" providerId="ADAL" clId="{49796E96-517C-4057-903E-7FB541586FC6}" dt="2021-09-20T14:49:00.196" v="2960"/>
          <ac:spMkLst>
            <pc:docMk/>
            <pc:sldMk cId="474116357" sldId="261"/>
            <ac:spMk id="1034" creationId="{AE9FC877-7FB6-4D22-9988-35420644E202}"/>
          </ac:spMkLst>
        </pc:spChg>
        <pc:spChg chg="add del">
          <ac:chgData name="Dunton, Morgan" userId="91b7a865-94d5-4c26-b837-ffc0a489a358" providerId="ADAL" clId="{49796E96-517C-4057-903E-7FB541586FC6}" dt="2021-09-20T14:49:00.196" v="2960"/>
          <ac:spMkLst>
            <pc:docMk/>
            <pc:sldMk cId="474116357" sldId="261"/>
            <ac:spMk id="1035" creationId="{E41809D1-F12E-46BB-B804-5F209D325E8B}"/>
          </ac:spMkLst>
        </pc:spChg>
        <pc:spChg chg="add del">
          <ac:chgData name="Dunton, Morgan" userId="91b7a865-94d5-4c26-b837-ffc0a489a358" providerId="ADAL" clId="{49796E96-517C-4057-903E-7FB541586FC6}" dt="2021-09-20T14:49:00.196" v="2960"/>
          <ac:spMkLst>
            <pc:docMk/>
            <pc:sldMk cId="474116357" sldId="261"/>
            <ac:spMk id="1036" creationId="{AF2F604E-43BE-4DC3-B983-E071523364F8}"/>
          </ac:spMkLst>
        </pc:spChg>
        <pc:picChg chg="add mod">
          <ac:chgData name="Dunton, Morgan" userId="91b7a865-94d5-4c26-b837-ffc0a489a358" providerId="ADAL" clId="{49796E96-517C-4057-903E-7FB541586FC6}" dt="2021-09-20T13:23:38.792" v="693" actId="26606"/>
          <ac:picMkLst>
            <pc:docMk/>
            <pc:sldMk cId="474116357" sldId="261"/>
            <ac:picMk id="1026" creationId="{10BC4ABC-C58F-4964-A66B-A9DF2707F338}"/>
          </ac:picMkLst>
        </pc:picChg>
      </pc:sldChg>
      <pc:sldChg chg="del">
        <pc:chgData name="Dunton, Morgan" userId="91b7a865-94d5-4c26-b837-ffc0a489a358" providerId="ADAL" clId="{49796E96-517C-4057-903E-7FB541586FC6}" dt="2021-09-18T12:07:05.854" v="294" actId="2696"/>
        <pc:sldMkLst>
          <pc:docMk/>
          <pc:sldMk cId="1027760680" sldId="262"/>
        </pc:sldMkLst>
      </pc:sldChg>
      <pc:sldChg chg="modSp mod modNotesTx">
        <pc:chgData name="Dunton, Morgan" userId="91b7a865-94d5-4c26-b837-ffc0a489a358" providerId="ADAL" clId="{49796E96-517C-4057-903E-7FB541586FC6}" dt="2021-09-20T13:17:25.168" v="437" actId="13926"/>
        <pc:sldMkLst>
          <pc:docMk/>
          <pc:sldMk cId="4244897154" sldId="263"/>
        </pc:sldMkLst>
        <pc:spChg chg="mod">
          <ac:chgData name="Dunton, Morgan" userId="91b7a865-94d5-4c26-b837-ffc0a489a358" providerId="ADAL" clId="{49796E96-517C-4057-903E-7FB541586FC6}" dt="2021-09-20T13:17:25.168" v="437" actId="13926"/>
          <ac:spMkLst>
            <pc:docMk/>
            <pc:sldMk cId="4244897154" sldId="263"/>
            <ac:spMk id="4" creationId="{B1EFCC49-8D6F-4D12-98F1-71C847BED717}"/>
          </ac:spMkLst>
        </pc:spChg>
      </pc:sldChg>
      <pc:sldChg chg="modNotesTx">
        <pc:chgData name="Dunton, Morgan" userId="91b7a865-94d5-4c26-b837-ffc0a489a358" providerId="ADAL" clId="{49796E96-517C-4057-903E-7FB541586FC6}" dt="2021-09-22T13:20:44.180" v="5502" actId="20577"/>
        <pc:sldMkLst>
          <pc:docMk/>
          <pc:sldMk cId="749076067" sldId="264"/>
        </pc:sldMkLst>
      </pc:sldChg>
      <pc:sldChg chg="modNotesTx">
        <pc:chgData name="Dunton, Morgan" userId="91b7a865-94d5-4c26-b837-ffc0a489a358" providerId="ADAL" clId="{49796E96-517C-4057-903E-7FB541586FC6}" dt="2021-09-22T19:14:05.572" v="6994" actId="20577"/>
        <pc:sldMkLst>
          <pc:docMk/>
          <pc:sldMk cId="3270173950" sldId="265"/>
        </pc:sldMkLst>
      </pc:sldChg>
      <pc:sldChg chg="addSp delSp modSp mod setBg delDesignElem">
        <pc:chgData name="Dunton, Morgan" userId="91b7a865-94d5-4c26-b837-ffc0a489a358" providerId="ADAL" clId="{49796E96-517C-4057-903E-7FB541586FC6}" dt="2021-09-20T14:52:46.472" v="2981" actId="113"/>
        <pc:sldMkLst>
          <pc:docMk/>
          <pc:sldMk cId="1924291249" sldId="266"/>
        </pc:sldMkLst>
        <pc:spChg chg="del">
          <ac:chgData name="Dunton, Morgan" userId="91b7a865-94d5-4c26-b837-ffc0a489a358" providerId="ADAL" clId="{49796E96-517C-4057-903E-7FB541586FC6}" dt="2021-09-20T13:23:54.362" v="694"/>
          <ac:spMkLst>
            <pc:docMk/>
            <pc:sldMk cId="1924291249" sldId="266"/>
            <ac:spMk id="2" creationId="{062AC112-4F8F-4359-9344-D52517C19F69}"/>
          </ac:spMkLst>
        </pc:spChg>
        <pc:spChg chg="del">
          <ac:chgData name="Dunton, Morgan" userId="91b7a865-94d5-4c26-b837-ffc0a489a358" providerId="ADAL" clId="{49796E96-517C-4057-903E-7FB541586FC6}" dt="2021-09-20T13:23:54.362" v="694"/>
          <ac:spMkLst>
            <pc:docMk/>
            <pc:sldMk cId="1924291249" sldId="266"/>
            <ac:spMk id="3" creationId="{9341B16F-5E5F-469C-B39A-9B39A2EA7921}"/>
          </ac:spMkLst>
        </pc:spChg>
        <pc:spChg chg="add mod">
          <ac:chgData name="Dunton, Morgan" userId="91b7a865-94d5-4c26-b837-ffc0a489a358" providerId="ADAL" clId="{49796E96-517C-4057-903E-7FB541586FC6}" dt="2021-09-20T14:52:46.472" v="2981" actId="113"/>
          <ac:spMkLst>
            <pc:docMk/>
            <pc:sldMk cId="1924291249" sldId="266"/>
            <ac:spMk id="4" creationId="{2DA3A4C8-3C32-4E9F-9C75-4995D986F79C}"/>
          </ac:spMkLst>
        </pc:spChg>
        <pc:spChg chg="add del mod">
          <ac:chgData name="Dunton, Morgan" userId="91b7a865-94d5-4c26-b837-ffc0a489a358" providerId="ADAL" clId="{49796E96-517C-4057-903E-7FB541586FC6}" dt="2021-09-20T13:24:34.165" v="755" actId="26606"/>
          <ac:spMkLst>
            <pc:docMk/>
            <pc:sldMk cId="1924291249" sldId="266"/>
            <ac:spMk id="5" creationId="{78D55873-E70B-47E4-8CCF-A18F502A75DD}"/>
          </ac:spMkLst>
        </pc:spChg>
        <pc:spChg chg="add del">
          <ac:chgData name="Dunton, Morgan" userId="91b7a865-94d5-4c26-b837-ffc0a489a358" providerId="ADAL" clId="{49796E96-517C-4057-903E-7FB541586FC6}" dt="2021-09-20T14:49:00.196" v="2960"/>
          <ac:spMkLst>
            <pc:docMk/>
            <pc:sldMk cId="1924291249" sldId="266"/>
            <ac:spMk id="71" creationId="{16C5FA50-8D52-4617-AF91-5C7B1C8352F1}"/>
          </ac:spMkLst>
        </pc:spChg>
        <pc:spChg chg="add del">
          <ac:chgData name="Dunton, Morgan" userId="91b7a865-94d5-4c26-b837-ffc0a489a358" providerId="ADAL" clId="{49796E96-517C-4057-903E-7FB541586FC6}" dt="2021-09-20T14:49:00.196" v="2960"/>
          <ac:spMkLst>
            <pc:docMk/>
            <pc:sldMk cId="1924291249" sldId="266"/>
            <ac:spMk id="73" creationId="{E223798C-12AD-4B0C-A50C-D676347D67CF}"/>
          </ac:spMkLst>
        </pc:spChg>
        <pc:picChg chg="add mod">
          <ac:chgData name="Dunton, Morgan" userId="91b7a865-94d5-4c26-b837-ffc0a489a358" providerId="ADAL" clId="{49796E96-517C-4057-903E-7FB541586FC6}" dt="2021-09-20T13:24:34.165" v="755" actId="26606"/>
          <ac:picMkLst>
            <pc:docMk/>
            <pc:sldMk cId="1924291249" sldId="266"/>
            <ac:picMk id="2050" creationId="{A652CD68-C9A0-467A-B9FB-49BE576EC751}"/>
          </ac:picMkLst>
        </pc:picChg>
      </pc:sldChg>
      <pc:sldChg chg="addSp delSp modSp mod setBg delDesignElem modNotesTx">
        <pc:chgData name="Dunton, Morgan" userId="91b7a865-94d5-4c26-b837-ffc0a489a358" providerId="ADAL" clId="{49796E96-517C-4057-903E-7FB541586FC6}" dt="2021-09-20T14:53:19.426" v="2986" actId="26606"/>
        <pc:sldMkLst>
          <pc:docMk/>
          <pc:sldMk cId="2286893039" sldId="267"/>
        </pc:sldMkLst>
        <pc:spChg chg="mod">
          <ac:chgData name="Dunton, Morgan" userId="91b7a865-94d5-4c26-b837-ffc0a489a358" providerId="ADAL" clId="{49796E96-517C-4057-903E-7FB541586FC6}" dt="2021-09-20T14:53:19.426" v="2986" actId="26606"/>
          <ac:spMkLst>
            <pc:docMk/>
            <pc:sldMk cId="2286893039" sldId="267"/>
            <ac:spMk id="2" creationId="{63E18B82-A978-4AF5-AE63-7EA695E8C84E}"/>
          </ac:spMkLst>
        </pc:spChg>
        <pc:spChg chg="del mod">
          <ac:chgData name="Dunton, Morgan" userId="91b7a865-94d5-4c26-b837-ffc0a489a358" providerId="ADAL" clId="{49796E96-517C-4057-903E-7FB541586FC6}" dt="2021-09-20T13:26:30.399" v="782" actId="26606"/>
          <ac:spMkLst>
            <pc:docMk/>
            <pc:sldMk cId="2286893039" sldId="267"/>
            <ac:spMk id="3" creationId="{D1AA50EE-56AC-4B41-9E66-362A90605748}"/>
          </ac:spMkLst>
        </pc:spChg>
        <pc:spChg chg="add">
          <ac:chgData name="Dunton, Morgan" userId="91b7a865-94d5-4c26-b837-ffc0a489a358" providerId="ADAL" clId="{49796E96-517C-4057-903E-7FB541586FC6}" dt="2021-09-20T14:53:19.426" v="2986" actId="26606"/>
          <ac:spMkLst>
            <pc:docMk/>
            <pc:sldMk cId="2286893039" sldId="267"/>
            <ac:spMk id="7" creationId="{FB5993E2-C02B-4335-ABA5-D8EC465551E3}"/>
          </ac:spMkLst>
        </pc:spChg>
        <pc:spChg chg="add">
          <ac:chgData name="Dunton, Morgan" userId="91b7a865-94d5-4c26-b837-ffc0a489a358" providerId="ADAL" clId="{49796E96-517C-4057-903E-7FB541586FC6}" dt="2021-09-20T14:53:19.426" v="2986" actId="26606"/>
          <ac:spMkLst>
            <pc:docMk/>
            <pc:sldMk cId="2286893039" sldId="267"/>
            <ac:spMk id="8" creationId="{C0B801A2-5622-4BE8-9AD2-C337A2CD0022}"/>
          </ac:spMkLst>
        </pc:spChg>
        <pc:spChg chg="add del">
          <ac:chgData name="Dunton, Morgan" userId="91b7a865-94d5-4c26-b837-ffc0a489a358" providerId="ADAL" clId="{49796E96-517C-4057-903E-7FB541586FC6}" dt="2021-09-20T14:49:00.196" v="2960"/>
          <ac:spMkLst>
            <pc:docMk/>
            <pc:sldMk cId="2286893039" sldId="267"/>
            <ac:spMk id="9" creationId="{B819A166-7571-4003-A6B8-B62034C3ED30}"/>
          </ac:spMkLst>
        </pc:spChg>
        <pc:spChg chg="add del">
          <ac:chgData name="Dunton, Morgan" userId="91b7a865-94d5-4c26-b837-ffc0a489a358" providerId="ADAL" clId="{49796E96-517C-4057-903E-7FB541586FC6}" dt="2021-09-20T14:53:17.519" v="2983" actId="26606"/>
          <ac:spMkLst>
            <pc:docMk/>
            <pc:sldMk cId="2286893039" sldId="267"/>
            <ac:spMk id="10" creationId="{FB5993E2-C02B-4335-ABA5-D8EC465551E3}"/>
          </ac:spMkLst>
        </pc:spChg>
        <pc:spChg chg="add">
          <ac:chgData name="Dunton, Morgan" userId="91b7a865-94d5-4c26-b837-ffc0a489a358" providerId="ADAL" clId="{49796E96-517C-4057-903E-7FB541586FC6}" dt="2021-09-20T14:53:19.426" v="2986" actId="26606"/>
          <ac:spMkLst>
            <pc:docMk/>
            <pc:sldMk cId="2286893039" sldId="267"/>
            <ac:spMk id="11" creationId="{B7AF614F-5BC3-4086-99F5-B87C5847A071}"/>
          </ac:spMkLst>
        </pc:spChg>
        <pc:spChg chg="add del">
          <ac:chgData name="Dunton, Morgan" userId="91b7a865-94d5-4c26-b837-ffc0a489a358" providerId="ADAL" clId="{49796E96-517C-4057-903E-7FB541586FC6}" dt="2021-09-20T14:53:17.519" v="2983" actId="26606"/>
          <ac:spMkLst>
            <pc:docMk/>
            <pc:sldMk cId="2286893039" sldId="267"/>
            <ac:spMk id="12" creationId="{C0B801A2-5622-4BE8-9AD2-C337A2CD0022}"/>
          </ac:spMkLst>
        </pc:spChg>
        <pc:spChg chg="add del">
          <ac:chgData name="Dunton, Morgan" userId="91b7a865-94d5-4c26-b837-ffc0a489a358" providerId="ADAL" clId="{49796E96-517C-4057-903E-7FB541586FC6}" dt="2021-09-20T14:53:17.519" v="2983" actId="26606"/>
          <ac:spMkLst>
            <pc:docMk/>
            <pc:sldMk cId="2286893039" sldId="267"/>
            <ac:spMk id="14" creationId="{B7AF614F-5BC3-4086-99F5-B87C5847A071}"/>
          </ac:spMkLst>
        </pc:spChg>
        <pc:graphicFrameChg chg="add mod modGraphic">
          <ac:chgData name="Dunton, Morgan" userId="91b7a865-94d5-4c26-b837-ffc0a489a358" providerId="ADAL" clId="{49796E96-517C-4057-903E-7FB541586FC6}" dt="2021-09-20T14:53:19.426" v="2986" actId="26606"/>
          <ac:graphicFrameMkLst>
            <pc:docMk/>
            <pc:sldMk cId="2286893039" sldId="267"/>
            <ac:graphicFrameMk id="5" creationId="{FA37DC4D-0F5C-4218-83EC-538BB9D51988}"/>
          </ac:graphicFrameMkLst>
        </pc:graphicFrameChg>
      </pc:sldChg>
      <pc:sldChg chg="addSp delSp modSp mod modAnim modNotesTx">
        <pc:chgData name="Dunton, Morgan" userId="91b7a865-94d5-4c26-b837-ffc0a489a358" providerId="ADAL" clId="{49796E96-517C-4057-903E-7FB541586FC6}" dt="2021-09-20T14:54:25.954" v="2992" actId="2085"/>
        <pc:sldMkLst>
          <pc:docMk/>
          <pc:sldMk cId="3116206175" sldId="268"/>
        </pc:sldMkLst>
        <pc:spChg chg="del">
          <ac:chgData name="Dunton, Morgan" userId="91b7a865-94d5-4c26-b837-ffc0a489a358" providerId="ADAL" clId="{49796E96-517C-4057-903E-7FB541586FC6}" dt="2021-09-20T13:30:42.567" v="855"/>
          <ac:spMkLst>
            <pc:docMk/>
            <pc:sldMk cId="3116206175" sldId="268"/>
            <ac:spMk id="2" creationId="{8FEA329C-4BFA-4BE9-9694-3627AF2BF95E}"/>
          </ac:spMkLst>
        </pc:spChg>
        <pc:spChg chg="del">
          <ac:chgData name="Dunton, Morgan" userId="91b7a865-94d5-4c26-b837-ffc0a489a358" providerId="ADAL" clId="{49796E96-517C-4057-903E-7FB541586FC6}" dt="2021-09-20T13:30:42.567" v="855"/>
          <ac:spMkLst>
            <pc:docMk/>
            <pc:sldMk cId="3116206175" sldId="268"/>
            <ac:spMk id="3" creationId="{1876657E-F9B2-4840-BC23-D845586A03E8}"/>
          </ac:spMkLst>
        </pc:spChg>
        <pc:spChg chg="add mod">
          <ac:chgData name="Dunton, Morgan" userId="91b7a865-94d5-4c26-b837-ffc0a489a358" providerId="ADAL" clId="{49796E96-517C-4057-903E-7FB541586FC6}" dt="2021-09-20T14:49:00.196" v="2960"/>
          <ac:spMkLst>
            <pc:docMk/>
            <pc:sldMk cId="3116206175" sldId="268"/>
            <ac:spMk id="4" creationId="{0157ED95-34FF-45AB-BE20-C174EE58158D}"/>
          </ac:spMkLst>
        </pc:spChg>
        <pc:spChg chg="add mod">
          <ac:chgData name="Dunton, Morgan" userId="91b7a865-94d5-4c26-b837-ffc0a489a358" providerId="ADAL" clId="{49796E96-517C-4057-903E-7FB541586FC6}" dt="2021-09-20T14:54:21.595" v="2991" actId="2085"/>
          <ac:spMkLst>
            <pc:docMk/>
            <pc:sldMk cId="3116206175" sldId="268"/>
            <ac:spMk id="5" creationId="{A9F3FC0A-0382-490B-A9CC-9DCC81D9C0A4}"/>
          </ac:spMkLst>
        </pc:spChg>
        <pc:spChg chg="add mod">
          <ac:chgData name="Dunton, Morgan" userId="91b7a865-94d5-4c26-b837-ffc0a489a358" providerId="ADAL" clId="{49796E96-517C-4057-903E-7FB541586FC6}" dt="2021-09-20T14:54:25.954" v="2992" actId="2085"/>
          <ac:spMkLst>
            <pc:docMk/>
            <pc:sldMk cId="3116206175" sldId="268"/>
            <ac:spMk id="6" creationId="{A7EEA1AD-0C08-47D8-B39D-33048C705C1A}"/>
          </ac:spMkLst>
        </pc:spChg>
      </pc:sldChg>
      <pc:sldChg chg="modSp mod ord modAnim modNotesTx">
        <pc:chgData name="Dunton, Morgan" userId="91b7a865-94d5-4c26-b837-ffc0a489a358" providerId="ADAL" clId="{49796E96-517C-4057-903E-7FB541586FC6}" dt="2021-09-22T13:24:53.768" v="5752" actId="20577"/>
        <pc:sldMkLst>
          <pc:docMk/>
          <pc:sldMk cId="406047576" sldId="269"/>
        </pc:sldMkLst>
        <pc:spChg chg="mod">
          <ac:chgData name="Dunton, Morgan" userId="91b7a865-94d5-4c26-b837-ffc0a489a358" providerId="ADAL" clId="{49796E96-517C-4057-903E-7FB541586FC6}" dt="2021-09-20T14:49:00.196" v="2960"/>
          <ac:spMkLst>
            <pc:docMk/>
            <pc:sldMk cId="406047576" sldId="269"/>
            <ac:spMk id="2" creationId="{83BB3F6F-FEAC-4085-BF51-2FAA5033AACD}"/>
          </ac:spMkLst>
        </pc:spChg>
        <pc:spChg chg="mod">
          <ac:chgData name="Dunton, Morgan" userId="91b7a865-94d5-4c26-b837-ffc0a489a358" providerId="ADAL" clId="{49796E96-517C-4057-903E-7FB541586FC6}" dt="2021-09-20T14:49:01.088" v="2961" actId="27636"/>
          <ac:spMkLst>
            <pc:docMk/>
            <pc:sldMk cId="406047576" sldId="269"/>
            <ac:spMk id="3" creationId="{CC5F08D7-9D90-488D-A087-797851CDBD38}"/>
          </ac:spMkLst>
        </pc:spChg>
      </pc:sldChg>
      <pc:sldChg chg="modSp add mod ord modNotesTx">
        <pc:chgData name="Dunton, Morgan" userId="91b7a865-94d5-4c26-b837-ffc0a489a358" providerId="ADAL" clId="{49796E96-517C-4057-903E-7FB541586FC6}" dt="2021-09-18T12:07:03.162" v="293" actId="13926"/>
        <pc:sldMkLst>
          <pc:docMk/>
          <pc:sldMk cId="1715130827" sldId="270"/>
        </pc:sldMkLst>
        <pc:spChg chg="mod">
          <ac:chgData name="Dunton, Morgan" userId="91b7a865-94d5-4c26-b837-ffc0a489a358" providerId="ADAL" clId="{49796E96-517C-4057-903E-7FB541586FC6}" dt="2021-09-18T12:07:03.162" v="293" actId="13926"/>
          <ac:spMkLst>
            <pc:docMk/>
            <pc:sldMk cId="1715130827" sldId="270"/>
            <ac:spMk id="4" creationId="{B1EFCC49-8D6F-4D12-98F1-71C847BED717}"/>
          </ac:spMkLst>
        </pc:spChg>
      </pc:sldChg>
      <pc:sldChg chg="modSp new mod modAnim modNotesTx">
        <pc:chgData name="Dunton, Morgan" userId="91b7a865-94d5-4c26-b837-ffc0a489a358" providerId="ADAL" clId="{49796E96-517C-4057-903E-7FB541586FC6}" dt="2021-09-22T13:50:46.217" v="5840" actId="313"/>
        <pc:sldMkLst>
          <pc:docMk/>
          <pc:sldMk cId="829077836" sldId="271"/>
        </pc:sldMkLst>
        <pc:spChg chg="mod">
          <ac:chgData name="Dunton, Morgan" userId="91b7a865-94d5-4c26-b837-ffc0a489a358" providerId="ADAL" clId="{49796E96-517C-4057-903E-7FB541586FC6}" dt="2021-09-20T14:49:00.196" v="2960"/>
          <ac:spMkLst>
            <pc:docMk/>
            <pc:sldMk cId="829077836" sldId="271"/>
            <ac:spMk id="2" creationId="{04116BBB-F950-4B76-BC9E-55B43CB52617}"/>
          </ac:spMkLst>
        </pc:spChg>
        <pc:spChg chg="mod">
          <ac:chgData name="Dunton, Morgan" userId="91b7a865-94d5-4c26-b837-ffc0a489a358" providerId="ADAL" clId="{49796E96-517C-4057-903E-7FB541586FC6}" dt="2021-09-20T14:55:28.735" v="2994" actId="27636"/>
          <ac:spMkLst>
            <pc:docMk/>
            <pc:sldMk cId="829077836" sldId="271"/>
            <ac:spMk id="3" creationId="{73923A51-A72F-4373-9426-A399C2FE353F}"/>
          </ac:spMkLst>
        </pc:spChg>
      </pc:sldChg>
      <pc:sldChg chg="addSp delSp modSp new mod setBg">
        <pc:chgData name="Dunton, Morgan" userId="91b7a865-94d5-4c26-b837-ffc0a489a358" providerId="ADAL" clId="{49796E96-517C-4057-903E-7FB541586FC6}" dt="2021-09-21T14:41:36.468" v="4363" actId="26606"/>
        <pc:sldMkLst>
          <pc:docMk/>
          <pc:sldMk cId="3398497044" sldId="272"/>
        </pc:sldMkLst>
        <pc:spChg chg="mod">
          <ac:chgData name="Dunton, Morgan" userId="91b7a865-94d5-4c26-b837-ffc0a489a358" providerId="ADAL" clId="{49796E96-517C-4057-903E-7FB541586FC6}" dt="2021-09-21T14:41:36.468" v="4363" actId="26606"/>
          <ac:spMkLst>
            <pc:docMk/>
            <pc:sldMk cId="3398497044" sldId="272"/>
            <ac:spMk id="2" creationId="{73F25FD0-1275-4B15-BB24-192F65AA2E69}"/>
          </ac:spMkLst>
        </pc:spChg>
        <pc:spChg chg="add del mod">
          <ac:chgData name="Dunton, Morgan" userId="91b7a865-94d5-4c26-b837-ffc0a489a358" providerId="ADAL" clId="{49796E96-517C-4057-903E-7FB541586FC6}" dt="2021-09-21T14:41:36.468" v="4363" actId="26606"/>
          <ac:spMkLst>
            <pc:docMk/>
            <pc:sldMk cId="3398497044" sldId="272"/>
            <ac:spMk id="3" creationId="{D22D3B45-93B0-4332-9E7D-0B67B3BC39DA}"/>
          </ac:spMkLst>
        </pc:spChg>
        <pc:spChg chg="add">
          <ac:chgData name="Dunton, Morgan" userId="91b7a865-94d5-4c26-b837-ffc0a489a358" providerId="ADAL" clId="{49796E96-517C-4057-903E-7FB541586FC6}" dt="2021-09-21T14:41:36.468" v="4363" actId="26606"/>
          <ac:spMkLst>
            <pc:docMk/>
            <pc:sldMk cId="3398497044" sldId="272"/>
            <ac:spMk id="8" creationId="{3741B58E-3B65-4A01-A276-975AB2CF8A08}"/>
          </ac:spMkLst>
        </pc:spChg>
        <pc:spChg chg="add del">
          <ac:chgData name="Dunton, Morgan" userId="91b7a865-94d5-4c26-b837-ffc0a489a358" providerId="ADAL" clId="{49796E96-517C-4057-903E-7FB541586FC6}" dt="2021-09-21T14:41:36.449" v="4362" actId="26606"/>
          <ac:spMkLst>
            <pc:docMk/>
            <pc:sldMk cId="3398497044" sldId="272"/>
            <ac:spMk id="9" creationId="{FB5993E2-C02B-4335-ABA5-D8EC465551E3}"/>
          </ac:spMkLst>
        </pc:spChg>
        <pc:spChg chg="add">
          <ac:chgData name="Dunton, Morgan" userId="91b7a865-94d5-4c26-b837-ffc0a489a358" providerId="ADAL" clId="{49796E96-517C-4057-903E-7FB541586FC6}" dt="2021-09-21T14:41:36.468" v="4363" actId="26606"/>
          <ac:spMkLst>
            <pc:docMk/>
            <pc:sldMk cId="3398497044" sldId="272"/>
            <ac:spMk id="10" creationId="{7AAC67C3-831B-4AB1-A259-DFB839CAFAFC}"/>
          </ac:spMkLst>
        </pc:spChg>
        <pc:spChg chg="add del">
          <ac:chgData name="Dunton, Morgan" userId="91b7a865-94d5-4c26-b837-ffc0a489a358" providerId="ADAL" clId="{49796E96-517C-4057-903E-7FB541586FC6}" dt="2021-09-21T14:41:36.449" v="4362" actId="26606"/>
          <ac:spMkLst>
            <pc:docMk/>
            <pc:sldMk cId="3398497044" sldId="272"/>
            <ac:spMk id="11" creationId="{C0B801A2-5622-4BE8-9AD2-C337A2CD0022}"/>
          </ac:spMkLst>
        </pc:spChg>
        <pc:spChg chg="add">
          <ac:chgData name="Dunton, Morgan" userId="91b7a865-94d5-4c26-b837-ffc0a489a358" providerId="ADAL" clId="{49796E96-517C-4057-903E-7FB541586FC6}" dt="2021-09-21T14:41:36.468" v="4363" actId="26606"/>
          <ac:spMkLst>
            <pc:docMk/>
            <pc:sldMk cId="3398497044" sldId="272"/>
            <ac:spMk id="12" creationId="{054B3F04-9EAC-45C0-B3CE-0387EEA10A0C}"/>
          </ac:spMkLst>
        </pc:spChg>
        <pc:spChg chg="add del">
          <ac:chgData name="Dunton, Morgan" userId="91b7a865-94d5-4c26-b837-ffc0a489a358" providerId="ADAL" clId="{49796E96-517C-4057-903E-7FB541586FC6}" dt="2021-09-21T14:41:36.449" v="4362" actId="26606"/>
          <ac:spMkLst>
            <pc:docMk/>
            <pc:sldMk cId="3398497044" sldId="272"/>
            <ac:spMk id="13" creationId="{B7AF614F-5BC3-4086-99F5-B87C5847A071}"/>
          </ac:spMkLst>
        </pc:spChg>
        <pc:spChg chg="add">
          <ac:chgData name="Dunton, Morgan" userId="91b7a865-94d5-4c26-b837-ffc0a489a358" providerId="ADAL" clId="{49796E96-517C-4057-903E-7FB541586FC6}" dt="2021-09-21T14:41:36.468" v="4363" actId="26606"/>
          <ac:spMkLst>
            <pc:docMk/>
            <pc:sldMk cId="3398497044" sldId="272"/>
            <ac:spMk id="15" creationId="{D22D3B45-93B0-4332-9E7D-0B67B3BC39DA}"/>
          </ac:spMkLst>
        </pc:spChg>
        <pc:graphicFrameChg chg="add del">
          <ac:chgData name="Dunton, Morgan" userId="91b7a865-94d5-4c26-b837-ffc0a489a358" providerId="ADAL" clId="{49796E96-517C-4057-903E-7FB541586FC6}" dt="2021-09-21T14:41:36.449" v="4362" actId="26606"/>
          <ac:graphicFrameMkLst>
            <pc:docMk/>
            <pc:sldMk cId="3398497044" sldId="272"/>
            <ac:graphicFrameMk id="5" creationId="{8CF08EA8-FCBF-4D36-9F39-0A455D1AB41B}"/>
          </ac:graphicFrameMkLst>
        </pc:graphicFrameChg>
      </pc:sldChg>
      <pc:sldChg chg="modSp new mod modAnim">
        <pc:chgData name="Dunton, Morgan" userId="91b7a865-94d5-4c26-b837-ffc0a489a358" providerId="ADAL" clId="{49796E96-517C-4057-903E-7FB541586FC6}" dt="2021-09-20T14:56:06.475" v="2998" actId="255"/>
        <pc:sldMkLst>
          <pc:docMk/>
          <pc:sldMk cId="3201898868" sldId="273"/>
        </pc:sldMkLst>
        <pc:spChg chg="mod">
          <ac:chgData name="Dunton, Morgan" userId="91b7a865-94d5-4c26-b837-ffc0a489a358" providerId="ADAL" clId="{49796E96-517C-4057-903E-7FB541586FC6}" dt="2021-09-20T14:49:00.196" v="2960"/>
          <ac:spMkLst>
            <pc:docMk/>
            <pc:sldMk cId="3201898868" sldId="273"/>
            <ac:spMk id="2" creationId="{E880C767-E57C-4A88-A541-DEAFB6668EE5}"/>
          </ac:spMkLst>
        </pc:spChg>
        <pc:spChg chg="mod">
          <ac:chgData name="Dunton, Morgan" userId="91b7a865-94d5-4c26-b837-ffc0a489a358" providerId="ADAL" clId="{49796E96-517C-4057-903E-7FB541586FC6}" dt="2021-09-20T14:56:06.475" v="2998" actId="255"/>
          <ac:spMkLst>
            <pc:docMk/>
            <pc:sldMk cId="3201898868" sldId="273"/>
            <ac:spMk id="3" creationId="{BEBB6D9F-44A0-47C1-B4D7-F09BDBAA6637}"/>
          </ac:spMkLst>
        </pc:spChg>
      </pc:sldChg>
      <pc:sldChg chg="addSp delSp modSp new mod setBg">
        <pc:chgData name="Dunton, Morgan" userId="91b7a865-94d5-4c26-b837-ffc0a489a358" providerId="ADAL" clId="{49796E96-517C-4057-903E-7FB541586FC6}" dt="2021-09-21T14:42:09.656" v="4364" actId="26606"/>
        <pc:sldMkLst>
          <pc:docMk/>
          <pc:sldMk cId="1087342929" sldId="274"/>
        </pc:sldMkLst>
        <pc:spChg chg="mod">
          <ac:chgData name="Dunton, Morgan" userId="91b7a865-94d5-4c26-b837-ffc0a489a358" providerId="ADAL" clId="{49796E96-517C-4057-903E-7FB541586FC6}" dt="2021-09-21T14:42:09.656" v="4364" actId="26606"/>
          <ac:spMkLst>
            <pc:docMk/>
            <pc:sldMk cId="1087342929" sldId="274"/>
            <ac:spMk id="2" creationId="{AEB61B55-E714-42B4-996A-750A5B3999FA}"/>
          </ac:spMkLst>
        </pc:spChg>
        <pc:spChg chg="del mod">
          <ac:chgData name="Dunton, Morgan" userId="91b7a865-94d5-4c26-b837-ffc0a489a358" providerId="ADAL" clId="{49796E96-517C-4057-903E-7FB541586FC6}" dt="2021-09-21T14:42:09.656" v="4364" actId="26606"/>
          <ac:spMkLst>
            <pc:docMk/>
            <pc:sldMk cId="1087342929" sldId="274"/>
            <ac:spMk id="3" creationId="{2A34B6F6-0B11-48B9-B37F-FDDCC45FE971}"/>
          </ac:spMkLst>
        </pc:spChg>
        <pc:graphicFrameChg chg="add">
          <ac:chgData name="Dunton, Morgan" userId="91b7a865-94d5-4c26-b837-ffc0a489a358" providerId="ADAL" clId="{49796E96-517C-4057-903E-7FB541586FC6}" dt="2021-09-21T14:42:09.656" v="4364" actId="26606"/>
          <ac:graphicFrameMkLst>
            <pc:docMk/>
            <pc:sldMk cId="1087342929" sldId="274"/>
            <ac:graphicFrameMk id="5" creationId="{386A7B9F-47AC-4A12-BD2A-378B04432EFB}"/>
          </ac:graphicFrameMkLst>
        </pc:graphicFrameChg>
      </pc:sldChg>
      <pc:sldChg chg="addSp delSp modSp new mod setBg delDesignElem modNotesTx">
        <pc:chgData name="Dunton, Morgan" userId="91b7a865-94d5-4c26-b837-ffc0a489a358" providerId="ADAL" clId="{49796E96-517C-4057-903E-7FB541586FC6}" dt="2021-09-21T14:48:31.865" v="4610" actId="20577"/>
        <pc:sldMkLst>
          <pc:docMk/>
          <pc:sldMk cId="3612537355" sldId="275"/>
        </pc:sldMkLst>
        <pc:spChg chg="mod">
          <ac:chgData name="Dunton, Morgan" userId="91b7a865-94d5-4c26-b837-ffc0a489a358" providerId="ADAL" clId="{49796E96-517C-4057-903E-7FB541586FC6}" dt="2021-09-20T14:27:13.639" v="2240" actId="26606"/>
          <ac:spMkLst>
            <pc:docMk/>
            <pc:sldMk cId="3612537355" sldId="275"/>
            <ac:spMk id="2" creationId="{1514D701-ABEC-4FC6-B8C7-CF5D71C84694}"/>
          </ac:spMkLst>
        </pc:spChg>
        <pc:spChg chg="mod">
          <ac:chgData name="Dunton, Morgan" userId="91b7a865-94d5-4c26-b837-ffc0a489a358" providerId="ADAL" clId="{49796E96-517C-4057-903E-7FB541586FC6}" dt="2021-09-20T14:56:44.823" v="3001" actId="255"/>
          <ac:spMkLst>
            <pc:docMk/>
            <pc:sldMk cId="3612537355" sldId="275"/>
            <ac:spMk id="3" creationId="{388709BC-518A-458D-ADB5-B97B6E5505B3}"/>
          </ac:spMkLst>
        </pc:spChg>
        <pc:spChg chg="add del">
          <ac:chgData name="Dunton, Morgan" userId="91b7a865-94d5-4c26-b837-ffc0a489a358" providerId="ADAL" clId="{49796E96-517C-4057-903E-7FB541586FC6}" dt="2021-09-20T14:49:00.196" v="2960"/>
          <ac:spMkLst>
            <pc:docMk/>
            <pc:sldMk cId="3612537355" sldId="275"/>
            <ac:spMk id="71" creationId="{F13C74B1-5B17-4795-BED0-7140497B445A}"/>
          </ac:spMkLst>
        </pc:spChg>
        <pc:spChg chg="add del">
          <ac:chgData name="Dunton, Morgan" userId="91b7a865-94d5-4c26-b837-ffc0a489a358" providerId="ADAL" clId="{49796E96-517C-4057-903E-7FB541586FC6}" dt="2021-09-20T14:49:00.196" v="2960"/>
          <ac:spMkLst>
            <pc:docMk/>
            <pc:sldMk cId="3612537355" sldId="275"/>
            <ac:spMk id="73" creationId="{D4974D33-8DC5-464E-8C6D-BE58F0669C17}"/>
          </ac:spMkLst>
        </pc:spChg>
        <pc:picChg chg="add mod">
          <ac:chgData name="Dunton, Morgan" userId="91b7a865-94d5-4c26-b837-ffc0a489a358" providerId="ADAL" clId="{49796E96-517C-4057-903E-7FB541586FC6}" dt="2021-09-20T14:27:13.639" v="2240" actId="26606"/>
          <ac:picMkLst>
            <pc:docMk/>
            <pc:sldMk cId="3612537355" sldId="275"/>
            <ac:picMk id="3074" creationId="{0132984B-3D42-4D8D-9F5C-2F966C2C9F07}"/>
          </ac:picMkLst>
        </pc:picChg>
      </pc:sldChg>
      <pc:sldChg chg="addSp delSp modSp new mod setBg modAnim setClrOvrMap delDesignElem">
        <pc:chgData name="Dunton, Morgan" userId="91b7a865-94d5-4c26-b837-ffc0a489a358" providerId="ADAL" clId="{49796E96-517C-4057-903E-7FB541586FC6}" dt="2021-09-21T14:49:15.234" v="4613"/>
        <pc:sldMkLst>
          <pc:docMk/>
          <pc:sldMk cId="182527807" sldId="276"/>
        </pc:sldMkLst>
        <pc:spChg chg="mod">
          <ac:chgData name="Dunton, Morgan" userId="91b7a865-94d5-4c26-b837-ffc0a489a358" providerId="ADAL" clId="{49796E96-517C-4057-903E-7FB541586FC6}" dt="2021-09-21T14:49:00.543" v="4611" actId="26606"/>
          <ac:spMkLst>
            <pc:docMk/>
            <pc:sldMk cId="182527807" sldId="276"/>
            <ac:spMk id="2" creationId="{3F60DAB4-4826-4324-BA3F-4780FCB3EA49}"/>
          </ac:spMkLst>
        </pc:spChg>
        <pc:spChg chg="mod">
          <ac:chgData name="Dunton, Morgan" userId="91b7a865-94d5-4c26-b837-ffc0a489a358" providerId="ADAL" clId="{49796E96-517C-4057-903E-7FB541586FC6}" dt="2021-09-21T14:49:15.234" v="4613"/>
          <ac:spMkLst>
            <pc:docMk/>
            <pc:sldMk cId="182527807" sldId="276"/>
            <ac:spMk id="3" creationId="{61885E63-DC95-4AEB-91BD-51FBF07DC06D}"/>
          </ac:spMkLst>
        </pc:spChg>
        <pc:spChg chg="add del">
          <ac:chgData name="Dunton, Morgan" userId="91b7a865-94d5-4c26-b837-ffc0a489a358" providerId="ADAL" clId="{49796E96-517C-4057-903E-7FB541586FC6}" dt="2021-09-20T14:30:03.833" v="2568" actId="26606"/>
          <ac:spMkLst>
            <pc:docMk/>
            <pc:sldMk cId="182527807" sldId="276"/>
            <ac:spMk id="71" creationId="{71B2258F-86CA-4D4D-8270-BC05FCDEBFB3}"/>
          </ac:spMkLst>
        </pc:spChg>
        <pc:spChg chg="add del">
          <ac:chgData name="Dunton, Morgan" userId="91b7a865-94d5-4c26-b837-ffc0a489a358" providerId="ADAL" clId="{49796E96-517C-4057-903E-7FB541586FC6}" dt="2021-09-20T14:30:05.935" v="2570" actId="26606"/>
          <ac:spMkLst>
            <pc:docMk/>
            <pc:sldMk cId="182527807" sldId="276"/>
            <ac:spMk id="73" creationId="{097CD68E-23E3-4007-8847-CD0944C4F7BE}"/>
          </ac:spMkLst>
        </pc:spChg>
        <pc:spChg chg="add del">
          <ac:chgData name="Dunton, Morgan" userId="91b7a865-94d5-4c26-b837-ffc0a489a358" providerId="ADAL" clId="{49796E96-517C-4057-903E-7FB541586FC6}" dt="2021-09-20T14:30:05.935" v="2570" actId="26606"/>
          <ac:spMkLst>
            <pc:docMk/>
            <pc:sldMk cId="182527807" sldId="276"/>
            <ac:spMk id="75" creationId="{AF2F604E-43BE-4DC3-B983-E071523364F8}"/>
          </ac:spMkLst>
        </pc:spChg>
        <pc:spChg chg="add del">
          <ac:chgData name="Dunton, Morgan" userId="91b7a865-94d5-4c26-b837-ffc0a489a358" providerId="ADAL" clId="{49796E96-517C-4057-903E-7FB541586FC6}" dt="2021-09-20T14:30:05.935" v="2570" actId="26606"/>
          <ac:spMkLst>
            <pc:docMk/>
            <pc:sldMk cId="182527807" sldId="276"/>
            <ac:spMk id="77" creationId="{08C9B587-E65E-4B52-B37C-ABEBB6E87928}"/>
          </ac:spMkLst>
        </pc:spChg>
        <pc:spChg chg="add">
          <ac:chgData name="Dunton, Morgan" userId="91b7a865-94d5-4c26-b837-ffc0a489a358" providerId="ADAL" clId="{49796E96-517C-4057-903E-7FB541586FC6}" dt="2021-09-21T14:49:00.543" v="4611" actId="26606"/>
          <ac:spMkLst>
            <pc:docMk/>
            <pc:sldMk cId="182527807" sldId="276"/>
            <ac:spMk id="79" creationId="{C4E89C94-E462-4566-A15A-32835FD68BCD}"/>
          </ac:spMkLst>
        </pc:spChg>
        <pc:spChg chg="add">
          <ac:chgData name="Dunton, Morgan" userId="91b7a865-94d5-4c26-b837-ffc0a489a358" providerId="ADAL" clId="{49796E96-517C-4057-903E-7FB541586FC6}" dt="2021-09-21T14:49:00.543" v="4611" actId="26606"/>
          <ac:spMkLst>
            <pc:docMk/>
            <pc:sldMk cId="182527807" sldId="276"/>
            <ac:spMk id="81" creationId="{E25F4A20-71FB-4A26-92E2-89DED49264CA}"/>
          </ac:spMkLst>
        </pc:spChg>
        <pc:spChg chg="add del">
          <ac:chgData name="Dunton, Morgan" userId="91b7a865-94d5-4c26-b837-ffc0a489a358" providerId="ADAL" clId="{49796E96-517C-4057-903E-7FB541586FC6}" dt="2021-09-20T14:30:05.935" v="2570" actId="26606"/>
          <ac:spMkLst>
            <pc:docMk/>
            <pc:sldMk cId="182527807" sldId="276"/>
            <ac:spMk id="4100" creationId="{E91DC736-0EF8-4F87-9146-EBF1D2EE4D3D}"/>
          </ac:spMkLst>
        </pc:spChg>
        <pc:spChg chg="add">
          <ac:chgData name="Dunton, Morgan" userId="91b7a865-94d5-4c26-b837-ffc0a489a358" providerId="ADAL" clId="{49796E96-517C-4057-903E-7FB541586FC6}" dt="2021-09-21T14:49:00.543" v="4611" actId="26606"/>
          <ac:spMkLst>
            <pc:docMk/>
            <pc:sldMk cId="182527807" sldId="276"/>
            <ac:spMk id="4101" creationId="{25C8D2C1-DA83-420D-9635-D52CE066B5DA}"/>
          </ac:spMkLst>
        </pc:spChg>
        <pc:spChg chg="add del">
          <ac:chgData name="Dunton, Morgan" userId="91b7a865-94d5-4c26-b837-ffc0a489a358" providerId="ADAL" clId="{49796E96-517C-4057-903E-7FB541586FC6}" dt="2021-09-20T14:49:00.196" v="2960"/>
          <ac:spMkLst>
            <pc:docMk/>
            <pc:sldMk cId="182527807" sldId="276"/>
            <ac:spMk id="4102" creationId="{71B2258F-86CA-4D4D-8270-BC05FCDEBFB3}"/>
          </ac:spMkLst>
        </pc:spChg>
        <pc:spChg chg="add">
          <ac:chgData name="Dunton, Morgan" userId="91b7a865-94d5-4c26-b837-ffc0a489a358" providerId="ADAL" clId="{49796E96-517C-4057-903E-7FB541586FC6}" dt="2021-09-21T14:49:00.543" v="4611" actId="26606"/>
          <ac:spMkLst>
            <pc:docMk/>
            <pc:sldMk cId="182527807" sldId="276"/>
            <ac:spMk id="4103" creationId="{434F74C9-6A0B-409E-AD1C-45B58BE91BB8}"/>
          </ac:spMkLst>
        </pc:spChg>
        <pc:picChg chg="add mod ord">
          <ac:chgData name="Dunton, Morgan" userId="91b7a865-94d5-4c26-b837-ffc0a489a358" providerId="ADAL" clId="{49796E96-517C-4057-903E-7FB541586FC6}" dt="2021-09-21T14:49:00.543" v="4611" actId="26606"/>
          <ac:picMkLst>
            <pc:docMk/>
            <pc:sldMk cId="182527807" sldId="276"/>
            <ac:picMk id="4098" creationId="{881AF3C8-BADB-49C6-BBB5-811ACA1F2C8A}"/>
          </ac:picMkLst>
        </pc:picChg>
        <pc:cxnChg chg="add">
          <ac:chgData name="Dunton, Morgan" userId="91b7a865-94d5-4c26-b837-ffc0a489a358" providerId="ADAL" clId="{49796E96-517C-4057-903E-7FB541586FC6}" dt="2021-09-21T14:49:00.543" v="4611" actId="26606"/>
          <ac:cxnSpMkLst>
            <pc:docMk/>
            <pc:sldMk cId="182527807" sldId="276"/>
            <ac:cxnSpMk id="4104" creationId="{F5486A9D-1265-4B57-91E6-68E666B978BC}"/>
          </ac:cxnSpMkLst>
        </pc:cxnChg>
        <pc:cxnChg chg="add">
          <ac:chgData name="Dunton, Morgan" userId="91b7a865-94d5-4c26-b837-ffc0a489a358" providerId="ADAL" clId="{49796E96-517C-4057-903E-7FB541586FC6}" dt="2021-09-21T14:49:00.543" v="4611" actId="26606"/>
          <ac:cxnSpMkLst>
            <pc:docMk/>
            <pc:sldMk cId="182527807" sldId="276"/>
            <ac:cxnSpMk id="4105" creationId="{4071767D-5FF7-4508-B8B7-BB60FF3AB250}"/>
          </ac:cxnSpMkLst>
        </pc:cxnChg>
      </pc:sldChg>
      <pc:sldChg chg="addSp delSp modSp new mod setBg modAnim modNotesTx">
        <pc:chgData name="Dunton, Morgan" userId="91b7a865-94d5-4c26-b837-ffc0a489a358" providerId="ADAL" clId="{49796E96-517C-4057-903E-7FB541586FC6}" dt="2021-09-20T14:49:25.495" v="2965" actId="255"/>
        <pc:sldMkLst>
          <pc:docMk/>
          <pc:sldMk cId="921462437" sldId="277"/>
        </pc:sldMkLst>
        <pc:spChg chg="mod">
          <ac:chgData name="Dunton, Morgan" userId="91b7a865-94d5-4c26-b837-ffc0a489a358" providerId="ADAL" clId="{49796E96-517C-4057-903E-7FB541586FC6}" dt="2021-09-20T14:49:13.880" v="2964" actId="26606"/>
          <ac:spMkLst>
            <pc:docMk/>
            <pc:sldMk cId="921462437" sldId="277"/>
            <ac:spMk id="2" creationId="{1019E14E-2627-4D2C-AF43-55A2B674ACFE}"/>
          </ac:spMkLst>
        </pc:spChg>
        <pc:spChg chg="mod">
          <ac:chgData name="Dunton, Morgan" userId="91b7a865-94d5-4c26-b837-ffc0a489a358" providerId="ADAL" clId="{49796E96-517C-4057-903E-7FB541586FC6}" dt="2021-09-20T14:49:25.495" v="2965" actId="255"/>
          <ac:spMkLst>
            <pc:docMk/>
            <pc:sldMk cId="921462437" sldId="277"/>
            <ac:spMk id="3" creationId="{7FF657DB-25D8-4A18-BEAA-757F39C89622}"/>
          </ac:spMkLst>
        </pc:spChg>
        <pc:spChg chg="add del">
          <ac:chgData name="Dunton, Morgan" userId="91b7a865-94d5-4c26-b837-ffc0a489a358" providerId="ADAL" clId="{49796E96-517C-4057-903E-7FB541586FC6}" dt="2021-09-20T14:49:13.857" v="2963" actId="26606"/>
          <ac:spMkLst>
            <pc:docMk/>
            <pc:sldMk cId="921462437" sldId="277"/>
            <ac:spMk id="8" creationId="{35230A27-1553-42F8-99D7-829868E13715}"/>
          </ac:spMkLst>
        </pc:spChg>
        <pc:spChg chg="add del">
          <ac:chgData name="Dunton, Morgan" userId="91b7a865-94d5-4c26-b837-ffc0a489a358" providerId="ADAL" clId="{49796E96-517C-4057-903E-7FB541586FC6}" dt="2021-09-20T14:49:13.857" v="2963" actId="26606"/>
          <ac:spMkLst>
            <pc:docMk/>
            <pc:sldMk cId="921462437" sldId="277"/>
            <ac:spMk id="10" creationId="{A772232D-B4D6-429F-B3D1-2D9891B85E08}"/>
          </ac:spMkLst>
        </pc:spChg>
        <pc:spChg chg="add">
          <ac:chgData name="Dunton, Morgan" userId="91b7a865-94d5-4c26-b837-ffc0a489a358" providerId="ADAL" clId="{49796E96-517C-4057-903E-7FB541586FC6}" dt="2021-09-20T14:49:13.880" v="2964" actId="26606"/>
          <ac:spMkLst>
            <pc:docMk/>
            <pc:sldMk cId="921462437" sldId="277"/>
            <ac:spMk id="14" creationId="{3741B58E-3B65-4A01-A276-975AB2CF8A08}"/>
          </ac:spMkLst>
        </pc:spChg>
        <pc:spChg chg="add">
          <ac:chgData name="Dunton, Morgan" userId="91b7a865-94d5-4c26-b837-ffc0a489a358" providerId="ADAL" clId="{49796E96-517C-4057-903E-7FB541586FC6}" dt="2021-09-20T14:49:13.880" v="2964" actId="26606"/>
          <ac:spMkLst>
            <pc:docMk/>
            <pc:sldMk cId="921462437" sldId="277"/>
            <ac:spMk id="15" creationId="{7AAC67C3-831B-4AB1-A259-DFB839CAFAFC}"/>
          </ac:spMkLst>
        </pc:spChg>
        <pc:spChg chg="add">
          <ac:chgData name="Dunton, Morgan" userId="91b7a865-94d5-4c26-b837-ffc0a489a358" providerId="ADAL" clId="{49796E96-517C-4057-903E-7FB541586FC6}" dt="2021-09-20T14:49:13.880" v="2964" actId="26606"/>
          <ac:spMkLst>
            <pc:docMk/>
            <pc:sldMk cId="921462437" sldId="277"/>
            <ac:spMk id="16" creationId="{054B3F04-9EAC-45C0-B3CE-0387EEA10A0C}"/>
          </ac:spMkLst>
        </pc:spChg>
        <pc:cxnChg chg="add del">
          <ac:chgData name="Dunton, Morgan" userId="91b7a865-94d5-4c26-b837-ffc0a489a358" providerId="ADAL" clId="{49796E96-517C-4057-903E-7FB541586FC6}" dt="2021-09-20T14:49:13.857" v="2963" actId="26606"/>
          <ac:cxnSpMkLst>
            <pc:docMk/>
            <pc:sldMk cId="921462437" sldId="277"/>
            <ac:cxnSpMk id="12" creationId="{02CC3441-26B3-4381-B3DF-8AE3C288BC0D}"/>
          </ac:cxnSpMkLst>
        </pc:cxnChg>
      </pc:sldChg>
      <pc:sldChg chg="modSp new mod">
        <pc:chgData name="Dunton, Morgan" userId="91b7a865-94d5-4c26-b837-ffc0a489a358" providerId="ADAL" clId="{49796E96-517C-4057-903E-7FB541586FC6}" dt="2021-09-22T16:54:50.528" v="6888" actId="113"/>
        <pc:sldMkLst>
          <pc:docMk/>
          <pc:sldMk cId="1965795774" sldId="278"/>
        </pc:sldMkLst>
        <pc:spChg chg="mod">
          <ac:chgData name="Dunton, Morgan" userId="91b7a865-94d5-4c26-b837-ffc0a489a358" providerId="ADAL" clId="{49796E96-517C-4057-903E-7FB541586FC6}" dt="2021-09-21T11:04:55.968" v="3261" actId="20577"/>
          <ac:spMkLst>
            <pc:docMk/>
            <pc:sldMk cId="1965795774" sldId="278"/>
            <ac:spMk id="2" creationId="{53B15C10-2B06-4E0C-9CE8-2D9A4982991A}"/>
          </ac:spMkLst>
        </pc:spChg>
        <pc:spChg chg="mod">
          <ac:chgData name="Dunton, Morgan" userId="91b7a865-94d5-4c26-b837-ffc0a489a358" providerId="ADAL" clId="{49796E96-517C-4057-903E-7FB541586FC6}" dt="2021-09-22T16:54:50.528" v="6888" actId="113"/>
          <ac:spMkLst>
            <pc:docMk/>
            <pc:sldMk cId="1965795774" sldId="278"/>
            <ac:spMk id="3" creationId="{40C4F649-D80D-4D52-A568-8B8AE85E9FDD}"/>
          </ac:spMkLst>
        </pc:spChg>
      </pc:sldChg>
      <pc:sldChg chg="addSp delSp modSp new mod modNotesTx">
        <pc:chgData name="Dunton, Morgan" userId="91b7a865-94d5-4c26-b837-ffc0a489a358" providerId="ADAL" clId="{49796E96-517C-4057-903E-7FB541586FC6}" dt="2021-09-22T15:01:25.217" v="5984" actId="20577"/>
        <pc:sldMkLst>
          <pc:docMk/>
          <pc:sldMk cId="1953795048" sldId="279"/>
        </pc:sldMkLst>
        <pc:spChg chg="del">
          <ac:chgData name="Dunton, Morgan" userId="91b7a865-94d5-4c26-b837-ffc0a489a358" providerId="ADAL" clId="{49796E96-517C-4057-903E-7FB541586FC6}" dt="2021-09-21T11:06:54.963" v="3338"/>
          <ac:spMkLst>
            <pc:docMk/>
            <pc:sldMk cId="1953795048" sldId="279"/>
            <ac:spMk id="2" creationId="{5C4EC6AB-04F4-4D5F-9373-74361B0CB141}"/>
          </ac:spMkLst>
        </pc:spChg>
        <pc:spChg chg="del">
          <ac:chgData name="Dunton, Morgan" userId="91b7a865-94d5-4c26-b837-ffc0a489a358" providerId="ADAL" clId="{49796E96-517C-4057-903E-7FB541586FC6}" dt="2021-09-21T11:06:54.963" v="3338"/>
          <ac:spMkLst>
            <pc:docMk/>
            <pc:sldMk cId="1953795048" sldId="279"/>
            <ac:spMk id="3" creationId="{C6D53244-5164-4FB0-A689-338DF416A3B7}"/>
          </ac:spMkLst>
        </pc:spChg>
        <pc:spChg chg="add mod">
          <ac:chgData name="Dunton, Morgan" userId="91b7a865-94d5-4c26-b837-ffc0a489a358" providerId="ADAL" clId="{49796E96-517C-4057-903E-7FB541586FC6}" dt="2021-09-21T11:09:20.682" v="3504" actId="122"/>
          <ac:spMkLst>
            <pc:docMk/>
            <pc:sldMk cId="1953795048" sldId="279"/>
            <ac:spMk id="4" creationId="{7CDBD9F2-DC7F-4F9E-B334-DB22CCE72062}"/>
          </ac:spMkLst>
        </pc:spChg>
        <pc:spChg chg="add mod">
          <ac:chgData name="Dunton, Morgan" userId="91b7a865-94d5-4c26-b837-ffc0a489a358" providerId="ADAL" clId="{49796E96-517C-4057-903E-7FB541586FC6}" dt="2021-09-21T14:55:52.821" v="4626" actId="1076"/>
          <ac:spMkLst>
            <pc:docMk/>
            <pc:sldMk cId="1953795048" sldId="279"/>
            <ac:spMk id="5" creationId="{E64147BD-8D47-4DB0-967B-5AB82EBEC34D}"/>
          </ac:spMkLst>
        </pc:spChg>
        <pc:spChg chg="add mod">
          <ac:chgData name="Dunton, Morgan" userId="91b7a865-94d5-4c26-b837-ffc0a489a358" providerId="ADAL" clId="{49796E96-517C-4057-903E-7FB541586FC6}" dt="2021-09-21T14:56:01.208" v="4627" actId="1076"/>
          <ac:spMkLst>
            <pc:docMk/>
            <pc:sldMk cId="1953795048" sldId="279"/>
            <ac:spMk id="6" creationId="{3C252E5E-1872-4923-9D01-4D65413ABDC1}"/>
          </ac:spMkLst>
        </pc:spChg>
      </pc:sldChg>
      <pc:sldChg chg="modSp new mod ord modNotesTx">
        <pc:chgData name="Dunton, Morgan" userId="91b7a865-94d5-4c26-b837-ffc0a489a358" providerId="ADAL" clId="{49796E96-517C-4057-903E-7FB541586FC6}" dt="2021-09-22T15:08:46.404" v="6093" actId="20577"/>
        <pc:sldMkLst>
          <pc:docMk/>
          <pc:sldMk cId="4041650662" sldId="280"/>
        </pc:sldMkLst>
        <pc:spChg chg="mod">
          <ac:chgData name="Dunton, Morgan" userId="91b7a865-94d5-4c26-b837-ffc0a489a358" providerId="ADAL" clId="{49796E96-517C-4057-903E-7FB541586FC6}" dt="2021-09-22T15:07:36.651" v="5987" actId="20577"/>
          <ac:spMkLst>
            <pc:docMk/>
            <pc:sldMk cId="4041650662" sldId="280"/>
            <ac:spMk id="2" creationId="{60BF7C51-E374-4AD0-85B5-B26BF0818ACB}"/>
          </ac:spMkLst>
        </pc:spChg>
        <pc:spChg chg="mod">
          <ac:chgData name="Dunton, Morgan" userId="91b7a865-94d5-4c26-b837-ffc0a489a358" providerId="ADAL" clId="{49796E96-517C-4057-903E-7FB541586FC6}" dt="2021-09-22T15:07:05.398" v="5986" actId="12"/>
          <ac:spMkLst>
            <pc:docMk/>
            <pc:sldMk cId="4041650662" sldId="280"/>
            <ac:spMk id="3" creationId="{BEF2B471-6337-4A64-A503-D61E35DDD4BC}"/>
          </ac:spMkLst>
        </pc:spChg>
      </pc:sldChg>
      <pc:sldChg chg="addSp delSp modSp new mod setBg">
        <pc:chgData name="Dunton, Morgan" userId="91b7a865-94d5-4c26-b837-ffc0a489a358" providerId="ADAL" clId="{49796E96-517C-4057-903E-7FB541586FC6}" dt="2021-09-21T14:34:09.361" v="3733" actId="26606"/>
        <pc:sldMkLst>
          <pc:docMk/>
          <pc:sldMk cId="3159805663" sldId="281"/>
        </pc:sldMkLst>
        <pc:spChg chg="mod ord">
          <ac:chgData name="Dunton, Morgan" userId="91b7a865-94d5-4c26-b837-ffc0a489a358" providerId="ADAL" clId="{49796E96-517C-4057-903E-7FB541586FC6}" dt="2021-09-21T14:34:09.361" v="3733" actId="26606"/>
          <ac:spMkLst>
            <pc:docMk/>
            <pc:sldMk cId="3159805663" sldId="281"/>
            <ac:spMk id="2" creationId="{077AB456-2B54-4D86-9201-6E0990D91010}"/>
          </ac:spMkLst>
        </pc:spChg>
        <pc:spChg chg="del">
          <ac:chgData name="Dunton, Morgan" userId="91b7a865-94d5-4c26-b837-ffc0a489a358" providerId="ADAL" clId="{49796E96-517C-4057-903E-7FB541586FC6}" dt="2021-09-21T14:33:56.914" v="3732"/>
          <ac:spMkLst>
            <pc:docMk/>
            <pc:sldMk cId="3159805663" sldId="281"/>
            <ac:spMk id="3" creationId="{FD473F6E-AC92-44EF-A2FA-FEF85EB70CA4}"/>
          </ac:spMkLst>
        </pc:spChg>
        <pc:spChg chg="add">
          <ac:chgData name="Dunton, Morgan" userId="91b7a865-94d5-4c26-b837-ffc0a489a358" providerId="ADAL" clId="{49796E96-517C-4057-903E-7FB541586FC6}" dt="2021-09-21T14:34:09.361" v="3733" actId="26606"/>
          <ac:spMkLst>
            <pc:docMk/>
            <pc:sldMk cId="3159805663" sldId="281"/>
            <ac:spMk id="71" creationId="{25C8D2C1-DA83-420D-9635-D52CE066B5DA}"/>
          </ac:spMkLst>
        </pc:spChg>
        <pc:spChg chg="add">
          <ac:chgData name="Dunton, Morgan" userId="91b7a865-94d5-4c26-b837-ffc0a489a358" providerId="ADAL" clId="{49796E96-517C-4057-903E-7FB541586FC6}" dt="2021-09-21T14:34:09.361" v="3733" actId="26606"/>
          <ac:spMkLst>
            <pc:docMk/>
            <pc:sldMk cId="3159805663" sldId="281"/>
            <ac:spMk id="73" creationId="{434F74C9-6A0B-409E-AD1C-45B58BE91BB8}"/>
          </ac:spMkLst>
        </pc:spChg>
        <pc:spChg chg="add">
          <ac:chgData name="Dunton, Morgan" userId="91b7a865-94d5-4c26-b837-ffc0a489a358" providerId="ADAL" clId="{49796E96-517C-4057-903E-7FB541586FC6}" dt="2021-09-21T14:34:09.361" v="3733" actId="26606"/>
          <ac:spMkLst>
            <pc:docMk/>
            <pc:sldMk cId="3159805663" sldId="281"/>
            <ac:spMk id="77" creationId="{B76D919A-FC3E-4B4E-BAF0-ED6CFB8DC4AE}"/>
          </ac:spMkLst>
        </pc:spChg>
        <pc:spChg chg="add">
          <ac:chgData name="Dunton, Morgan" userId="91b7a865-94d5-4c26-b837-ffc0a489a358" providerId="ADAL" clId="{49796E96-517C-4057-903E-7FB541586FC6}" dt="2021-09-21T14:34:09.361" v="3733" actId="26606"/>
          <ac:spMkLst>
            <pc:docMk/>
            <pc:sldMk cId="3159805663" sldId="281"/>
            <ac:spMk id="79" creationId="{8F66ACBD-1C82-4782-AA7C-05504DD7DE77}"/>
          </ac:spMkLst>
        </pc:spChg>
        <pc:picChg chg="add mod">
          <ac:chgData name="Dunton, Morgan" userId="91b7a865-94d5-4c26-b837-ffc0a489a358" providerId="ADAL" clId="{49796E96-517C-4057-903E-7FB541586FC6}" dt="2021-09-21T14:34:09.361" v="3733" actId="26606"/>
          <ac:picMkLst>
            <pc:docMk/>
            <pc:sldMk cId="3159805663" sldId="281"/>
            <ac:picMk id="1026" creationId="{9C557735-E8AE-4886-9CB4-4A0504CFD8C4}"/>
          </ac:picMkLst>
        </pc:picChg>
        <pc:cxnChg chg="add">
          <ac:chgData name="Dunton, Morgan" userId="91b7a865-94d5-4c26-b837-ffc0a489a358" providerId="ADAL" clId="{49796E96-517C-4057-903E-7FB541586FC6}" dt="2021-09-21T14:34:09.361" v="3733" actId="26606"/>
          <ac:cxnSpMkLst>
            <pc:docMk/>
            <pc:sldMk cId="3159805663" sldId="281"/>
            <ac:cxnSpMk id="75" creationId="{F5486A9D-1265-4B57-91E6-68E666B978BC}"/>
          </ac:cxnSpMkLst>
        </pc:cxnChg>
      </pc:sldChg>
      <pc:sldChg chg="addSp delSp modSp new mod setBg modNotesTx">
        <pc:chgData name="Dunton, Morgan" userId="91b7a865-94d5-4c26-b837-ffc0a489a358" providerId="ADAL" clId="{49796E96-517C-4057-903E-7FB541586FC6}" dt="2021-09-21T14:38:53.704" v="4360" actId="20577"/>
        <pc:sldMkLst>
          <pc:docMk/>
          <pc:sldMk cId="4214943506" sldId="282"/>
        </pc:sldMkLst>
        <pc:spChg chg="mod">
          <ac:chgData name="Dunton, Morgan" userId="91b7a865-94d5-4c26-b837-ffc0a489a358" providerId="ADAL" clId="{49796E96-517C-4057-903E-7FB541586FC6}" dt="2021-09-21T14:36:28.441" v="3968" actId="20577"/>
          <ac:spMkLst>
            <pc:docMk/>
            <pc:sldMk cId="4214943506" sldId="282"/>
            <ac:spMk id="2" creationId="{F28C1D21-0887-4A77-83F8-5EA21D55B674}"/>
          </ac:spMkLst>
        </pc:spChg>
        <pc:spChg chg="del">
          <ac:chgData name="Dunton, Morgan" userId="91b7a865-94d5-4c26-b837-ffc0a489a358" providerId="ADAL" clId="{49796E96-517C-4057-903E-7FB541586FC6}" dt="2021-09-21T14:34:43.226" v="3734"/>
          <ac:spMkLst>
            <pc:docMk/>
            <pc:sldMk cId="4214943506" sldId="282"/>
            <ac:spMk id="3" creationId="{2191C2F1-DECB-45AD-BDED-B61929829D92}"/>
          </ac:spMkLst>
        </pc:spChg>
        <pc:spChg chg="add">
          <ac:chgData name="Dunton, Morgan" userId="91b7a865-94d5-4c26-b837-ffc0a489a358" providerId="ADAL" clId="{49796E96-517C-4057-903E-7FB541586FC6}" dt="2021-09-21T14:35:18.436" v="3758" actId="26606"/>
          <ac:spMkLst>
            <pc:docMk/>
            <pc:sldMk cId="4214943506" sldId="282"/>
            <ac:spMk id="71" creationId="{4E4490D0-3672-446A-AC12-B4830333BDDD}"/>
          </ac:spMkLst>
        </pc:spChg>
        <pc:spChg chg="add">
          <ac:chgData name="Dunton, Morgan" userId="91b7a865-94d5-4c26-b837-ffc0a489a358" providerId="ADAL" clId="{49796E96-517C-4057-903E-7FB541586FC6}" dt="2021-09-21T14:35:18.436" v="3758" actId="26606"/>
          <ac:spMkLst>
            <pc:docMk/>
            <pc:sldMk cId="4214943506" sldId="282"/>
            <ac:spMk id="73" creationId="{39CB82C2-DF65-4EC1-8280-F201D50F570B}"/>
          </ac:spMkLst>
        </pc:spChg>
        <pc:spChg chg="add">
          <ac:chgData name="Dunton, Morgan" userId="91b7a865-94d5-4c26-b837-ffc0a489a358" providerId="ADAL" clId="{49796E96-517C-4057-903E-7FB541586FC6}" dt="2021-09-21T14:35:18.436" v="3758" actId="26606"/>
          <ac:spMkLst>
            <pc:docMk/>
            <pc:sldMk cId="4214943506" sldId="282"/>
            <ac:spMk id="77" creationId="{FA4CD5CB-D209-4D70-8CA4-629731C59219}"/>
          </ac:spMkLst>
        </pc:spChg>
        <pc:spChg chg="add">
          <ac:chgData name="Dunton, Morgan" userId="91b7a865-94d5-4c26-b837-ffc0a489a358" providerId="ADAL" clId="{49796E96-517C-4057-903E-7FB541586FC6}" dt="2021-09-21T14:35:18.436" v="3758" actId="26606"/>
          <ac:spMkLst>
            <pc:docMk/>
            <pc:sldMk cId="4214943506" sldId="282"/>
            <ac:spMk id="81" creationId="{B4C27B90-DF2B-4D00-BA07-18ED774CD2F1}"/>
          </ac:spMkLst>
        </pc:spChg>
        <pc:spChg chg="add">
          <ac:chgData name="Dunton, Morgan" userId="91b7a865-94d5-4c26-b837-ffc0a489a358" providerId="ADAL" clId="{49796E96-517C-4057-903E-7FB541586FC6}" dt="2021-09-21T14:35:18.436" v="3758" actId="26606"/>
          <ac:spMkLst>
            <pc:docMk/>
            <pc:sldMk cId="4214943506" sldId="282"/>
            <ac:spMk id="83" creationId="{593ACC25-C262-417A-8AA9-0641C772BDB6}"/>
          </ac:spMkLst>
        </pc:spChg>
        <pc:picChg chg="add mod">
          <ac:chgData name="Dunton, Morgan" userId="91b7a865-94d5-4c26-b837-ffc0a489a358" providerId="ADAL" clId="{49796E96-517C-4057-903E-7FB541586FC6}" dt="2021-09-21T14:35:18.436" v="3758" actId="26606"/>
          <ac:picMkLst>
            <pc:docMk/>
            <pc:sldMk cId="4214943506" sldId="282"/>
            <ac:picMk id="2050" creationId="{0953E36B-B0B9-4D52-89E2-C507221DB0AC}"/>
          </ac:picMkLst>
        </pc:picChg>
        <pc:cxnChg chg="add">
          <ac:chgData name="Dunton, Morgan" userId="91b7a865-94d5-4c26-b837-ffc0a489a358" providerId="ADAL" clId="{49796E96-517C-4057-903E-7FB541586FC6}" dt="2021-09-21T14:35:18.436" v="3758" actId="26606"/>
          <ac:cxnSpMkLst>
            <pc:docMk/>
            <pc:sldMk cId="4214943506" sldId="282"/>
            <ac:cxnSpMk id="75" creationId="{7E1D4427-852B-4B37-8E76-0E9F1810BA2A}"/>
          </ac:cxnSpMkLst>
        </pc:cxnChg>
        <pc:cxnChg chg="add">
          <ac:chgData name="Dunton, Morgan" userId="91b7a865-94d5-4c26-b837-ffc0a489a358" providerId="ADAL" clId="{49796E96-517C-4057-903E-7FB541586FC6}" dt="2021-09-21T14:35:18.436" v="3758" actId="26606"/>
          <ac:cxnSpMkLst>
            <pc:docMk/>
            <pc:sldMk cId="4214943506" sldId="282"/>
            <ac:cxnSpMk id="79" creationId="{5C6A2BAE-B461-4B55-8E1F-0722ABDD1393}"/>
          </ac:cxnSpMkLst>
        </pc:cxnChg>
      </pc:sldChg>
      <pc:sldChg chg="modSp new mod modAnim modNotesTx">
        <pc:chgData name="Dunton, Morgan" userId="91b7a865-94d5-4c26-b837-ffc0a489a358" providerId="ADAL" clId="{49796E96-517C-4057-903E-7FB541586FC6}" dt="2021-09-21T19:12:22.536" v="4895" actId="27636"/>
        <pc:sldMkLst>
          <pc:docMk/>
          <pc:sldMk cId="293220973" sldId="283"/>
        </pc:sldMkLst>
        <pc:spChg chg="mod">
          <ac:chgData name="Dunton, Morgan" userId="91b7a865-94d5-4c26-b837-ffc0a489a358" providerId="ADAL" clId="{49796E96-517C-4057-903E-7FB541586FC6}" dt="2021-09-21T18:58:59.798" v="4708" actId="20577"/>
          <ac:spMkLst>
            <pc:docMk/>
            <pc:sldMk cId="293220973" sldId="283"/>
            <ac:spMk id="2" creationId="{41C2D9DD-03A4-4539-80DB-00CD975D07B2}"/>
          </ac:spMkLst>
        </pc:spChg>
        <pc:spChg chg="mod">
          <ac:chgData name="Dunton, Morgan" userId="91b7a865-94d5-4c26-b837-ffc0a489a358" providerId="ADAL" clId="{49796E96-517C-4057-903E-7FB541586FC6}" dt="2021-09-21T19:12:22.536" v="4895" actId="27636"/>
          <ac:spMkLst>
            <pc:docMk/>
            <pc:sldMk cId="293220973" sldId="283"/>
            <ac:spMk id="3" creationId="{66D3416D-8B88-4610-A3CE-268893141E15}"/>
          </ac:spMkLst>
        </pc:spChg>
      </pc:sldChg>
      <pc:sldChg chg="modSp new mod modAnim modNotesTx">
        <pc:chgData name="Dunton, Morgan" userId="91b7a865-94d5-4c26-b837-ffc0a489a358" providerId="ADAL" clId="{49796E96-517C-4057-903E-7FB541586FC6}" dt="2021-09-22T15:15:08.822" v="6601" actId="20577"/>
        <pc:sldMkLst>
          <pc:docMk/>
          <pc:sldMk cId="2494456345" sldId="284"/>
        </pc:sldMkLst>
        <pc:spChg chg="mod">
          <ac:chgData name="Dunton, Morgan" userId="91b7a865-94d5-4c26-b837-ffc0a489a358" providerId="ADAL" clId="{49796E96-517C-4057-903E-7FB541586FC6}" dt="2021-09-21T19:06:12.458" v="4876" actId="20577"/>
          <ac:spMkLst>
            <pc:docMk/>
            <pc:sldMk cId="2494456345" sldId="284"/>
            <ac:spMk id="2" creationId="{BA04D8C7-1B64-4BAF-BB4F-BF455C4B8E9B}"/>
          </ac:spMkLst>
        </pc:spChg>
        <pc:spChg chg="mod">
          <ac:chgData name="Dunton, Morgan" userId="91b7a865-94d5-4c26-b837-ffc0a489a358" providerId="ADAL" clId="{49796E96-517C-4057-903E-7FB541586FC6}" dt="2021-09-21T19:17:13.040" v="4922" actId="12"/>
          <ac:spMkLst>
            <pc:docMk/>
            <pc:sldMk cId="2494456345" sldId="284"/>
            <ac:spMk id="3" creationId="{F7E8548F-CCB3-452F-B40F-6F3DBA18793A}"/>
          </ac:spMkLst>
        </pc:spChg>
      </pc:sldChg>
      <pc:sldChg chg="addSp delSp modSp new mod ord setBg modNotesTx">
        <pc:chgData name="Dunton, Morgan" userId="91b7a865-94d5-4c26-b837-ffc0a489a358" providerId="ADAL" clId="{49796E96-517C-4057-903E-7FB541586FC6}" dt="2021-09-22T15:11:43.004" v="6324" actId="20577"/>
        <pc:sldMkLst>
          <pc:docMk/>
          <pc:sldMk cId="3660653599" sldId="285"/>
        </pc:sldMkLst>
        <pc:spChg chg="mod">
          <ac:chgData name="Dunton, Morgan" userId="91b7a865-94d5-4c26-b837-ffc0a489a358" providerId="ADAL" clId="{49796E96-517C-4057-903E-7FB541586FC6}" dt="2021-09-21T19:18:47.367" v="4976" actId="26606"/>
          <ac:spMkLst>
            <pc:docMk/>
            <pc:sldMk cId="3660653599" sldId="285"/>
            <ac:spMk id="2" creationId="{04B87BC5-19A3-438F-9C77-CF9993B69350}"/>
          </ac:spMkLst>
        </pc:spChg>
        <pc:spChg chg="add del">
          <ac:chgData name="Dunton, Morgan" userId="91b7a865-94d5-4c26-b837-ffc0a489a358" providerId="ADAL" clId="{49796E96-517C-4057-903E-7FB541586FC6}" dt="2021-09-21T19:18:47.367" v="4976" actId="26606"/>
          <ac:spMkLst>
            <pc:docMk/>
            <pc:sldMk cId="3660653599" sldId="285"/>
            <ac:spMk id="3" creationId="{E2E0CCF5-5F3C-4A01-8331-70DA476962DC}"/>
          </ac:spMkLst>
        </pc:spChg>
        <pc:spChg chg="add del">
          <ac:chgData name="Dunton, Morgan" userId="91b7a865-94d5-4c26-b837-ffc0a489a358" providerId="ADAL" clId="{49796E96-517C-4057-903E-7FB541586FC6}" dt="2021-09-21T19:18:47.302" v="4975" actId="26606"/>
          <ac:spMkLst>
            <pc:docMk/>
            <pc:sldMk cId="3660653599" sldId="285"/>
            <ac:spMk id="71" creationId="{25C8D2C1-DA83-420D-9635-D52CE066B5DA}"/>
          </ac:spMkLst>
        </pc:spChg>
        <pc:spChg chg="add del">
          <ac:chgData name="Dunton, Morgan" userId="91b7a865-94d5-4c26-b837-ffc0a489a358" providerId="ADAL" clId="{49796E96-517C-4057-903E-7FB541586FC6}" dt="2021-09-21T19:18:47.302" v="4975" actId="26606"/>
          <ac:spMkLst>
            <pc:docMk/>
            <pc:sldMk cId="3660653599" sldId="285"/>
            <ac:spMk id="73" creationId="{434F74C9-6A0B-409E-AD1C-45B58BE91BB8}"/>
          </ac:spMkLst>
        </pc:spChg>
        <pc:spChg chg="add del">
          <ac:chgData name="Dunton, Morgan" userId="91b7a865-94d5-4c26-b837-ffc0a489a358" providerId="ADAL" clId="{49796E96-517C-4057-903E-7FB541586FC6}" dt="2021-09-21T19:18:47.302" v="4975" actId="26606"/>
          <ac:spMkLst>
            <pc:docMk/>
            <pc:sldMk cId="3660653599" sldId="285"/>
            <ac:spMk id="77" creationId="{53BC4302-D5E9-4B73-90DF-0E59420C5486}"/>
          </ac:spMkLst>
        </pc:spChg>
        <pc:spChg chg="add del">
          <ac:chgData name="Dunton, Morgan" userId="91b7a865-94d5-4c26-b837-ffc0a489a358" providerId="ADAL" clId="{49796E96-517C-4057-903E-7FB541586FC6}" dt="2021-09-21T19:18:47.302" v="4975" actId="26606"/>
          <ac:spMkLst>
            <pc:docMk/>
            <pc:sldMk cId="3660653599" sldId="285"/>
            <ac:spMk id="81" creationId="{C6A079E0-A41F-45CB-BF11-D9A4A0D360AA}"/>
          </ac:spMkLst>
        </pc:spChg>
        <pc:spChg chg="add del">
          <ac:chgData name="Dunton, Morgan" userId="91b7a865-94d5-4c26-b837-ffc0a489a358" providerId="ADAL" clId="{49796E96-517C-4057-903E-7FB541586FC6}" dt="2021-09-21T19:18:47.302" v="4975" actId="26606"/>
          <ac:spMkLst>
            <pc:docMk/>
            <pc:sldMk cId="3660653599" sldId="285"/>
            <ac:spMk id="83" creationId="{7AE33E00-3003-48DB-A4B0-A9680C702352}"/>
          </ac:spMkLst>
        </pc:spChg>
        <pc:spChg chg="add">
          <ac:chgData name="Dunton, Morgan" userId="91b7a865-94d5-4c26-b837-ffc0a489a358" providerId="ADAL" clId="{49796E96-517C-4057-903E-7FB541586FC6}" dt="2021-09-21T19:18:47.367" v="4976" actId="26606"/>
          <ac:spMkLst>
            <pc:docMk/>
            <pc:sldMk cId="3660653599" sldId="285"/>
            <ac:spMk id="3076" creationId="{4E4490D0-3672-446A-AC12-B4830333BDDD}"/>
          </ac:spMkLst>
        </pc:spChg>
        <pc:spChg chg="add">
          <ac:chgData name="Dunton, Morgan" userId="91b7a865-94d5-4c26-b837-ffc0a489a358" providerId="ADAL" clId="{49796E96-517C-4057-903E-7FB541586FC6}" dt="2021-09-21T19:18:47.367" v="4976" actId="26606"/>
          <ac:spMkLst>
            <pc:docMk/>
            <pc:sldMk cId="3660653599" sldId="285"/>
            <ac:spMk id="3077" creationId="{39CB82C2-DF65-4EC1-8280-F201D50F570B}"/>
          </ac:spMkLst>
        </pc:spChg>
        <pc:spChg chg="add">
          <ac:chgData name="Dunton, Morgan" userId="91b7a865-94d5-4c26-b837-ffc0a489a358" providerId="ADAL" clId="{49796E96-517C-4057-903E-7FB541586FC6}" dt="2021-09-21T19:18:47.367" v="4976" actId="26606"/>
          <ac:spMkLst>
            <pc:docMk/>
            <pc:sldMk cId="3660653599" sldId="285"/>
            <ac:spMk id="3079" creationId="{AE220058-3FCE-496E-ADF2-D8A6961F39F6}"/>
          </ac:spMkLst>
        </pc:spChg>
        <pc:spChg chg="add">
          <ac:chgData name="Dunton, Morgan" userId="91b7a865-94d5-4c26-b837-ffc0a489a358" providerId="ADAL" clId="{49796E96-517C-4057-903E-7FB541586FC6}" dt="2021-09-21T19:18:47.367" v="4976" actId="26606"/>
          <ac:spMkLst>
            <pc:docMk/>
            <pc:sldMk cId="3660653599" sldId="285"/>
            <ac:spMk id="3081" creationId="{3E9C5090-7D25-41E3-A6D3-CCAEE505E785}"/>
          </ac:spMkLst>
        </pc:spChg>
        <pc:spChg chg="add">
          <ac:chgData name="Dunton, Morgan" userId="91b7a865-94d5-4c26-b837-ffc0a489a358" providerId="ADAL" clId="{49796E96-517C-4057-903E-7FB541586FC6}" dt="2021-09-21T19:18:47.367" v="4976" actId="26606"/>
          <ac:spMkLst>
            <pc:docMk/>
            <pc:sldMk cId="3660653599" sldId="285"/>
            <ac:spMk id="3082" creationId="{11BF8809-0DAC-41E5-A212-ACB4A01BE95B}"/>
          </ac:spMkLst>
        </pc:spChg>
        <pc:picChg chg="add mod">
          <ac:chgData name="Dunton, Morgan" userId="91b7a865-94d5-4c26-b837-ffc0a489a358" providerId="ADAL" clId="{49796E96-517C-4057-903E-7FB541586FC6}" dt="2021-09-21T19:18:47.367" v="4976" actId="26606"/>
          <ac:picMkLst>
            <pc:docMk/>
            <pc:sldMk cId="3660653599" sldId="285"/>
            <ac:picMk id="3074" creationId="{4810D265-A42B-44C8-844F-0A74E1CE0A28}"/>
          </ac:picMkLst>
        </pc:picChg>
        <pc:cxnChg chg="add del">
          <ac:chgData name="Dunton, Morgan" userId="91b7a865-94d5-4c26-b837-ffc0a489a358" providerId="ADAL" clId="{49796E96-517C-4057-903E-7FB541586FC6}" dt="2021-09-21T19:18:47.302" v="4975" actId="26606"/>
          <ac:cxnSpMkLst>
            <pc:docMk/>
            <pc:sldMk cId="3660653599" sldId="285"/>
            <ac:cxnSpMk id="75" creationId="{F5486A9D-1265-4B57-91E6-68E666B978BC}"/>
          </ac:cxnSpMkLst>
        </pc:cxnChg>
        <pc:cxnChg chg="add del">
          <ac:chgData name="Dunton, Morgan" userId="91b7a865-94d5-4c26-b837-ffc0a489a358" providerId="ADAL" clId="{49796E96-517C-4057-903E-7FB541586FC6}" dt="2021-09-21T19:18:47.302" v="4975" actId="26606"/>
          <ac:cxnSpMkLst>
            <pc:docMk/>
            <pc:sldMk cId="3660653599" sldId="285"/>
            <ac:cxnSpMk id="79" creationId="{DD872585-8CA1-47B2-B4DE-04142A143D7A}"/>
          </ac:cxnSpMkLst>
        </pc:cxnChg>
        <pc:cxnChg chg="add">
          <ac:chgData name="Dunton, Morgan" userId="91b7a865-94d5-4c26-b837-ffc0a489a358" providerId="ADAL" clId="{49796E96-517C-4057-903E-7FB541586FC6}" dt="2021-09-21T19:18:47.367" v="4976" actId="26606"/>
          <ac:cxnSpMkLst>
            <pc:docMk/>
            <pc:sldMk cId="3660653599" sldId="285"/>
            <ac:cxnSpMk id="3078" creationId="{7E1D4427-852B-4B37-8E76-0E9F1810BA2A}"/>
          </ac:cxnSpMkLst>
        </pc:cxnChg>
        <pc:cxnChg chg="add">
          <ac:chgData name="Dunton, Morgan" userId="91b7a865-94d5-4c26-b837-ffc0a489a358" providerId="ADAL" clId="{49796E96-517C-4057-903E-7FB541586FC6}" dt="2021-09-21T19:18:47.367" v="4976" actId="26606"/>
          <ac:cxnSpMkLst>
            <pc:docMk/>
            <pc:sldMk cId="3660653599" sldId="285"/>
            <ac:cxnSpMk id="3080" creationId="{E193F809-7E50-4AAD-8E26-878207931CB5}"/>
          </ac:cxnSpMkLst>
        </pc:cxnChg>
      </pc:sldChg>
      <pc:sldChg chg="addSp delSp modSp new mod setBg">
        <pc:chgData name="Dunton, Morgan" userId="91b7a865-94d5-4c26-b837-ffc0a489a358" providerId="ADAL" clId="{49796E96-517C-4057-903E-7FB541586FC6}" dt="2021-09-21T19:19:23.263" v="5031" actId="26606"/>
        <pc:sldMkLst>
          <pc:docMk/>
          <pc:sldMk cId="1000081181" sldId="286"/>
        </pc:sldMkLst>
        <pc:spChg chg="mod ord">
          <ac:chgData name="Dunton, Morgan" userId="91b7a865-94d5-4c26-b837-ffc0a489a358" providerId="ADAL" clId="{49796E96-517C-4057-903E-7FB541586FC6}" dt="2021-09-21T19:19:23.263" v="5031" actId="26606"/>
          <ac:spMkLst>
            <pc:docMk/>
            <pc:sldMk cId="1000081181" sldId="286"/>
            <ac:spMk id="2" creationId="{16424F7F-B779-4EB0-A53B-C462A4068976}"/>
          </ac:spMkLst>
        </pc:spChg>
        <pc:spChg chg="del">
          <ac:chgData name="Dunton, Morgan" userId="91b7a865-94d5-4c26-b837-ffc0a489a358" providerId="ADAL" clId="{49796E96-517C-4057-903E-7FB541586FC6}" dt="2021-09-21T19:19:20.280" v="5030"/>
          <ac:spMkLst>
            <pc:docMk/>
            <pc:sldMk cId="1000081181" sldId="286"/>
            <ac:spMk id="3" creationId="{048787FE-7B1F-477E-B6E9-3066DDB88150}"/>
          </ac:spMkLst>
        </pc:spChg>
        <pc:spChg chg="add">
          <ac:chgData name="Dunton, Morgan" userId="91b7a865-94d5-4c26-b837-ffc0a489a358" providerId="ADAL" clId="{49796E96-517C-4057-903E-7FB541586FC6}" dt="2021-09-21T19:19:23.263" v="5031" actId="26606"/>
          <ac:spMkLst>
            <pc:docMk/>
            <pc:sldMk cId="1000081181" sldId="286"/>
            <ac:spMk id="71" creationId="{25C8D2C1-DA83-420D-9635-D52CE066B5DA}"/>
          </ac:spMkLst>
        </pc:spChg>
        <pc:spChg chg="add">
          <ac:chgData name="Dunton, Morgan" userId="91b7a865-94d5-4c26-b837-ffc0a489a358" providerId="ADAL" clId="{49796E96-517C-4057-903E-7FB541586FC6}" dt="2021-09-21T19:19:23.263" v="5031" actId="26606"/>
          <ac:spMkLst>
            <pc:docMk/>
            <pc:sldMk cId="1000081181" sldId="286"/>
            <ac:spMk id="73" creationId="{434F74C9-6A0B-409E-AD1C-45B58BE91BB8}"/>
          </ac:spMkLst>
        </pc:spChg>
        <pc:spChg chg="add">
          <ac:chgData name="Dunton, Morgan" userId="91b7a865-94d5-4c26-b837-ffc0a489a358" providerId="ADAL" clId="{49796E96-517C-4057-903E-7FB541586FC6}" dt="2021-09-21T19:19:23.263" v="5031" actId="26606"/>
          <ac:spMkLst>
            <pc:docMk/>
            <pc:sldMk cId="1000081181" sldId="286"/>
            <ac:spMk id="77" creationId="{B76D919A-FC3E-4B4E-BAF0-ED6CFB8DC4AE}"/>
          </ac:spMkLst>
        </pc:spChg>
        <pc:spChg chg="add">
          <ac:chgData name="Dunton, Morgan" userId="91b7a865-94d5-4c26-b837-ffc0a489a358" providerId="ADAL" clId="{49796E96-517C-4057-903E-7FB541586FC6}" dt="2021-09-21T19:19:23.263" v="5031" actId="26606"/>
          <ac:spMkLst>
            <pc:docMk/>
            <pc:sldMk cId="1000081181" sldId="286"/>
            <ac:spMk id="79" creationId="{8F66ACBD-1C82-4782-AA7C-05504DD7DE77}"/>
          </ac:spMkLst>
        </pc:spChg>
        <pc:picChg chg="add mod">
          <ac:chgData name="Dunton, Morgan" userId="91b7a865-94d5-4c26-b837-ffc0a489a358" providerId="ADAL" clId="{49796E96-517C-4057-903E-7FB541586FC6}" dt="2021-09-21T19:19:23.263" v="5031" actId="26606"/>
          <ac:picMkLst>
            <pc:docMk/>
            <pc:sldMk cId="1000081181" sldId="286"/>
            <ac:picMk id="4098" creationId="{A137E0BF-8CE8-41CB-8368-078A633E4B19}"/>
          </ac:picMkLst>
        </pc:picChg>
        <pc:cxnChg chg="add">
          <ac:chgData name="Dunton, Morgan" userId="91b7a865-94d5-4c26-b837-ffc0a489a358" providerId="ADAL" clId="{49796E96-517C-4057-903E-7FB541586FC6}" dt="2021-09-21T19:19:23.263" v="5031" actId="26606"/>
          <ac:cxnSpMkLst>
            <pc:docMk/>
            <pc:sldMk cId="1000081181" sldId="286"/>
            <ac:cxnSpMk id="75" creationId="{F5486A9D-1265-4B57-91E6-68E666B978BC}"/>
          </ac:cxnSpMkLst>
        </pc:cxnChg>
      </pc:sldChg>
      <pc:sldChg chg="addSp delSp modSp new mod">
        <pc:chgData name="Dunton, Morgan" userId="91b7a865-94d5-4c26-b837-ffc0a489a358" providerId="ADAL" clId="{49796E96-517C-4057-903E-7FB541586FC6}" dt="2021-09-22T12:33:48.359" v="5283" actId="14100"/>
        <pc:sldMkLst>
          <pc:docMk/>
          <pc:sldMk cId="1106384195" sldId="287"/>
        </pc:sldMkLst>
        <pc:spChg chg="mod">
          <ac:chgData name="Dunton, Morgan" userId="91b7a865-94d5-4c26-b837-ffc0a489a358" providerId="ADAL" clId="{49796E96-517C-4057-903E-7FB541586FC6}" dt="2021-09-22T12:25:50.655" v="5272" actId="20577"/>
          <ac:spMkLst>
            <pc:docMk/>
            <pc:sldMk cId="1106384195" sldId="287"/>
            <ac:spMk id="2" creationId="{CEE247C7-5E3A-4C84-9BAD-83DB877A8CAE}"/>
          </ac:spMkLst>
        </pc:spChg>
        <pc:spChg chg="add del">
          <ac:chgData name="Dunton, Morgan" userId="91b7a865-94d5-4c26-b837-ffc0a489a358" providerId="ADAL" clId="{49796E96-517C-4057-903E-7FB541586FC6}" dt="2021-09-22T12:33:37.061" v="5280"/>
          <ac:spMkLst>
            <pc:docMk/>
            <pc:sldMk cId="1106384195" sldId="287"/>
            <ac:spMk id="3" creationId="{734135AE-998B-4711-907F-B033AC05593C}"/>
          </ac:spMkLst>
        </pc:spChg>
        <pc:picChg chg="add del mod">
          <ac:chgData name="Dunton, Morgan" userId="91b7a865-94d5-4c26-b837-ffc0a489a358" providerId="ADAL" clId="{49796E96-517C-4057-903E-7FB541586FC6}" dt="2021-09-22T12:33:12.747" v="5279"/>
          <ac:picMkLst>
            <pc:docMk/>
            <pc:sldMk cId="1106384195" sldId="287"/>
            <ac:picMk id="4" creationId="{1602A68E-24C1-4DE1-A366-60BD5FF5E5BC}"/>
          </ac:picMkLst>
        </pc:picChg>
        <pc:picChg chg="add mod">
          <ac:chgData name="Dunton, Morgan" userId="91b7a865-94d5-4c26-b837-ffc0a489a358" providerId="ADAL" clId="{49796E96-517C-4057-903E-7FB541586FC6}" dt="2021-09-22T12:33:48.359" v="5283" actId="14100"/>
          <ac:picMkLst>
            <pc:docMk/>
            <pc:sldMk cId="1106384195" sldId="287"/>
            <ac:picMk id="5" creationId="{C62040AD-DF3B-4103-95CE-E663D6A31619}"/>
          </ac:picMkLst>
        </pc:picChg>
      </pc:sldChg>
      <pc:sldChg chg="new del ord">
        <pc:chgData name="Dunton, Morgan" userId="91b7a865-94d5-4c26-b837-ffc0a489a358" providerId="ADAL" clId="{49796E96-517C-4057-903E-7FB541586FC6}" dt="2021-09-22T15:43:09.529" v="6873" actId="2696"/>
        <pc:sldMkLst>
          <pc:docMk/>
          <pc:sldMk cId="818700846" sldId="288"/>
        </pc:sldMkLst>
      </pc:sldChg>
      <pc:sldChg chg="addSp delSp modSp add mod">
        <pc:chgData name="Dunton, Morgan" userId="91b7a865-94d5-4c26-b837-ffc0a489a358" providerId="ADAL" clId="{49796E96-517C-4057-903E-7FB541586FC6}" dt="2021-09-22T12:34:28.684" v="5286" actId="14100"/>
        <pc:sldMkLst>
          <pc:docMk/>
          <pc:sldMk cId="8972626" sldId="289"/>
        </pc:sldMkLst>
        <pc:spChg chg="del">
          <ac:chgData name="Dunton, Morgan" userId="91b7a865-94d5-4c26-b837-ffc0a489a358" providerId="ADAL" clId="{49796E96-517C-4057-903E-7FB541586FC6}" dt="2021-09-22T12:34:20.469" v="5284"/>
          <ac:spMkLst>
            <pc:docMk/>
            <pc:sldMk cId="8972626" sldId="289"/>
            <ac:spMk id="3" creationId="{734135AE-998B-4711-907F-B033AC05593C}"/>
          </ac:spMkLst>
        </pc:spChg>
        <pc:picChg chg="add mod">
          <ac:chgData name="Dunton, Morgan" userId="91b7a865-94d5-4c26-b837-ffc0a489a358" providerId="ADAL" clId="{49796E96-517C-4057-903E-7FB541586FC6}" dt="2021-09-22T12:34:28.684" v="5286" actId="14100"/>
          <ac:picMkLst>
            <pc:docMk/>
            <pc:sldMk cId="8972626" sldId="289"/>
            <ac:picMk id="4" creationId="{CC9AE630-FEE7-4402-A64A-BDD84171964D}"/>
          </ac:picMkLst>
        </pc:picChg>
      </pc:sldChg>
      <pc:sldChg chg="addSp delSp modSp add mod">
        <pc:chgData name="Dunton, Morgan" userId="91b7a865-94d5-4c26-b837-ffc0a489a358" providerId="ADAL" clId="{49796E96-517C-4057-903E-7FB541586FC6}" dt="2021-09-22T12:37:16.934" v="5291" actId="14100"/>
        <pc:sldMkLst>
          <pc:docMk/>
          <pc:sldMk cId="3258972110" sldId="290"/>
        </pc:sldMkLst>
        <pc:spChg chg="del">
          <ac:chgData name="Dunton, Morgan" userId="91b7a865-94d5-4c26-b837-ffc0a489a358" providerId="ADAL" clId="{49796E96-517C-4057-903E-7FB541586FC6}" dt="2021-09-22T12:37:02.343" v="5287"/>
          <ac:spMkLst>
            <pc:docMk/>
            <pc:sldMk cId="3258972110" sldId="290"/>
            <ac:spMk id="3" creationId="{734135AE-998B-4711-907F-B033AC05593C}"/>
          </ac:spMkLst>
        </pc:spChg>
        <pc:picChg chg="add mod">
          <ac:chgData name="Dunton, Morgan" userId="91b7a865-94d5-4c26-b837-ffc0a489a358" providerId="ADAL" clId="{49796E96-517C-4057-903E-7FB541586FC6}" dt="2021-09-22T12:37:16.934" v="5291" actId="14100"/>
          <ac:picMkLst>
            <pc:docMk/>
            <pc:sldMk cId="3258972110" sldId="290"/>
            <ac:picMk id="4" creationId="{FB0A84A0-16AA-408C-9A51-78111234153B}"/>
          </ac:picMkLst>
        </pc:picChg>
      </pc:sldChg>
      <pc:sldChg chg="addSp delSp modSp add mod">
        <pc:chgData name="Dunton, Morgan" userId="91b7a865-94d5-4c26-b837-ffc0a489a358" providerId="ADAL" clId="{49796E96-517C-4057-903E-7FB541586FC6}" dt="2021-09-22T12:39:08.221" v="5295" actId="14100"/>
        <pc:sldMkLst>
          <pc:docMk/>
          <pc:sldMk cId="1601197238" sldId="291"/>
        </pc:sldMkLst>
        <pc:spChg chg="del">
          <ac:chgData name="Dunton, Morgan" userId="91b7a865-94d5-4c26-b837-ffc0a489a358" providerId="ADAL" clId="{49796E96-517C-4057-903E-7FB541586FC6}" dt="2021-09-22T12:38:56.862" v="5292"/>
          <ac:spMkLst>
            <pc:docMk/>
            <pc:sldMk cId="1601197238" sldId="291"/>
            <ac:spMk id="3" creationId="{734135AE-998B-4711-907F-B033AC05593C}"/>
          </ac:spMkLst>
        </pc:spChg>
        <pc:picChg chg="add mod">
          <ac:chgData name="Dunton, Morgan" userId="91b7a865-94d5-4c26-b837-ffc0a489a358" providerId="ADAL" clId="{49796E96-517C-4057-903E-7FB541586FC6}" dt="2021-09-22T12:39:08.221" v="5295" actId="14100"/>
          <ac:picMkLst>
            <pc:docMk/>
            <pc:sldMk cId="1601197238" sldId="291"/>
            <ac:picMk id="4" creationId="{56B50EBB-F91B-4389-8C3F-1201494C4668}"/>
          </ac:picMkLst>
        </pc:picChg>
      </pc:sldChg>
      <pc:sldChg chg="modSp add mod">
        <pc:chgData name="Dunton, Morgan" userId="91b7a865-94d5-4c26-b837-ffc0a489a358" providerId="ADAL" clId="{49796E96-517C-4057-903E-7FB541586FC6}" dt="2021-09-22T12:43:05.377" v="5348" actId="255"/>
        <pc:sldMkLst>
          <pc:docMk/>
          <pc:sldMk cId="912857002" sldId="292"/>
        </pc:sldMkLst>
        <pc:spChg chg="mod">
          <ac:chgData name="Dunton, Morgan" userId="91b7a865-94d5-4c26-b837-ffc0a489a358" providerId="ADAL" clId="{49796E96-517C-4057-903E-7FB541586FC6}" dt="2021-09-22T12:43:05.377" v="5348" actId="255"/>
          <ac:spMkLst>
            <pc:docMk/>
            <pc:sldMk cId="912857002" sldId="292"/>
            <ac:spMk id="3" creationId="{734135AE-998B-4711-907F-B033AC05593C}"/>
          </ac:spMkLst>
        </pc:spChg>
      </pc:sldChg>
      <pc:sldChg chg="addSp modSp add mod setBg modNotesTx">
        <pc:chgData name="Dunton, Morgan" userId="91b7a865-94d5-4c26-b837-ffc0a489a358" providerId="ADAL" clId="{49796E96-517C-4057-903E-7FB541586FC6}" dt="2021-09-22T20:36:56.016" v="7078" actId="6549"/>
        <pc:sldMkLst>
          <pc:docMk/>
          <pc:sldMk cId="4167129893" sldId="293"/>
        </pc:sldMkLst>
        <pc:spChg chg="mod">
          <ac:chgData name="Dunton, Morgan" userId="91b7a865-94d5-4c26-b837-ffc0a489a358" providerId="ADAL" clId="{49796E96-517C-4057-903E-7FB541586FC6}" dt="2021-09-22T12:46:48.060" v="5424" actId="26606"/>
          <ac:spMkLst>
            <pc:docMk/>
            <pc:sldMk cId="4167129893" sldId="293"/>
            <ac:spMk id="2" creationId="{CEE247C7-5E3A-4C84-9BAD-83DB877A8CAE}"/>
          </ac:spMkLst>
        </pc:spChg>
        <pc:spChg chg="mod ord">
          <ac:chgData name="Dunton, Morgan" userId="91b7a865-94d5-4c26-b837-ffc0a489a358" providerId="ADAL" clId="{49796E96-517C-4057-903E-7FB541586FC6}" dt="2021-09-22T20:36:04.031" v="7076" actId="20577"/>
          <ac:spMkLst>
            <pc:docMk/>
            <pc:sldMk cId="4167129893" sldId="293"/>
            <ac:spMk id="3" creationId="{734135AE-998B-4711-907F-B033AC05593C}"/>
          </ac:spMkLst>
        </pc:spChg>
        <pc:spChg chg="add">
          <ac:chgData name="Dunton, Morgan" userId="91b7a865-94d5-4c26-b837-ffc0a489a358" providerId="ADAL" clId="{49796E96-517C-4057-903E-7FB541586FC6}" dt="2021-09-22T12:46:48.060" v="5424" actId="26606"/>
          <ac:spMkLst>
            <pc:docMk/>
            <pc:sldMk cId="4167129893" sldId="293"/>
            <ac:spMk id="71" creationId="{10162E77-11AD-44A7-84EC-40C59EEFBD2E}"/>
          </ac:spMkLst>
        </pc:spChg>
        <pc:spChg chg="add">
          <ac:chgData name="Dunton, Morgan" userId="91b7a865-94d5-4c26-b837-ffc0a489a358" providerId="ADAL" clId="{49796E96-517C-4057-903E-7FB541586FC6}" dt="2021-09-22T12:46:48.060" v="5424" actId="26606"/>
          <ac:spMkLst>
            <pc:docMk/>
            <pc:sldMk cId="4167129893" sldId="293"/>
            <ac:spMk id="75" creationId="{6329CBCE-21AE-419D-AC1F-8ACF510A6670}"/>
          </ac:spMkLst>
        </pc:spChg>
        <pc:spChg chg="add">
          <ac:chgData name="Dunton, Morgan" userId="91b7a865-94d5-4c26-b837-ffc0a489a358" providerId="ADAL" clId="{49796E96-517C-4057-903E-7FB541586FC6}" dt="2021-09-22T12:46:48.060" v="5424" actId="26606"/>
          <ac:spMkLst>
            <pc:docMk/>
            <pc:sldMk cId="4167129893" sldId="293"/>
            <ac:spMk id="77" creationId="{FF2DA012-1414-493D-888F-5D99D0BDA322}"/>
          </ac:spMkLst>
        </pc:spChg>
        <pc:picChg chg="add mod">
          <ac:chgData name="Dunton, Morgan" userId="91b7a865-94d5-4c26-b837-ffc0a489a358" providerId="ADAL" clId="{49796E96-517C-4057-903E-7FB541586FC6}" dt="2021-09-22T12:46:48.060" v="5424" actId="26606"/>
          <ac:picMkLst>
            <pc:docMk/>
            <pc:sldMk cId="4167129893" sldId="293"/>
            <ac:picMk id="1026" creationId="{C9619845-CD01-41A7-82B4-C5D24DB5E50C}"/>
          </ac:picMkLst>
        </pc:picChg>
        <pc:cxnChg chg="add">
          <ac:chgData name="Dunton, Morgan" userId="91b7a865-94d5-4c26-b837-ffc0a489a358" providerId="ADAL" clId="{49796E96-517C-4057-903E-7FB541586FC6}" dt="2021-09-22T12:46:48.060" v="5424" actId="26606"/>
          <ac:cxnSpMkLst>
            <pc:docMk/>
            <pc:sldMk cId="4167129893" sldId="293"/>
            <ac:cxnSpMk id="73" creationId="{5AB158E9-1B40-4CD6-95F0-95CA11DF7B7A}"/>
          </ac:cxnSpMkLst>
        </pc:cxnChg>
      </pc:sldChg>
      <pc:sldChg chg="addSp delSp modSp new mod setBg">
        <pc:chgData name="Dunton, Morgan" userId="91b7a865-94d5-4c26-b837-ffc0a489a358" providerId="ADAL" clId="{49796E96-517C-4057-903E-7FB541586FC6}" dt="2021-09-22T14:59:49.217" v="5925" actId="20577"/>
        <pc:sldMkLst>
          <pc:docMk/>
          <pc:sldMk cId="3185680229" sldId="294"/>
        </pc:sldMkLst>
        <pc:spChg chg="del">
          <ac:chgData name="Dunton, Morgan" userId="91b7a865-94d5-4c26-b837-ffc0a489a358" providerId="ADAL" clId="{49796E96-517C-4057-903E-7FB541586FC6}" dt="2021-09-22T14:58:25.216" v="5842"/>
          <ac:spMkLst>
            <pc:docMk/>
            <pc:sldMk cId="3185680229" sldId="294"/>
            <ac:spMk id="2" creationId="{F661FFA1-C671-4949-B1A8-0CF1F4E2CB84}"/>
          </ac:spMkLst>
        </pc:spChg>
        <pc:spChg chg="del">
          <ac:chgData name="Dunton, Morgan" userId="91b7a865-94d5-4c26-b837-ffc0a489a358" providerId="ADAL" clId="{49796E96-517C-4057-903E-7FB541586FC6}" dt="2021-09-22T14:58:25.216" v="5842"/>
          <ac:spMkLst>
            <pc:docMk/>
            <pc:sldMk cId="3185680229" sldId="294"/>
            <ac:spMk id="3" creationId="{694468AC-44D4-4948-8D03-FF23262210F1}"/>
          </ac:spMkLst>
        </pc:spChg>
        <pc:spChg chg="add mod">
          <ac:chgData name="Dunton, Morgan" userId="91b7a865-94d5-4c26-b837-ffc0a489a358" providerId="ADAL" clId="{49796E96-517C-4057-903E-7FB541586FC6}" dt="2021-09-22T14:58:48.624" v="5856" actId="26606"/>
          <ac:spMkLst>
            <pc:docMk/>
            <pc:sldMk cId="3185680229" sldId="294"/>
            <ac:spMk id="4" creationId="{22715A58-52DC-4906-8EBB-E8012FCA24EE}"/>
          </ac:spMkLst>
        </pc:spChg>
        <pc:spChg chg="add mod">
          <ac:chgData name="Dunton, Morgan" userId="91b7a865-94d5-4c26-b837-ffc0a489a358" providerId="ADAL" clId="{49796E96-517C-4057-903E-7FB541586FC6}" dt="2021-09-22T14:59:49.217" v="5925" actId="20577"/>
          <ac:spMkLst>
            <pc:docMk/>
            <pc:sldMk cId="3185680229" sldId="294"/>
            <ac:spMk id="5" creationId="{869C328A-AEC6-401F-8046-4CC65F8E6826}"/>
          </ac:spMkLst>
        </pc:spChg>
        <pc:spChg chg="add">
          <ac:chgData name="Dunton, Morgan" userId="91b7a865-94d5-4c26-b837-ffc0a489a358" providerId="ADAL" clId="{49796E96-517C-4057-903E-7FB541586FC6}" dt="2021-09-22T14:58:48.624" v="5856" actId="26606"/>
          <ac:spMkLst>
            <pc:docMk/>
            <pc:sldMk cId="3185680229" sldId="294"/>
            <ac:spMk id="10" creationId="{52C0B2E1-0268-42EC-ABD3-94F81A05BCBD}"/>
          </ac:spMkLst>
        </pc:spChg>
        <pc:spChg chg="add">
          <ac:chgData name="Dunton, Morgan" userId="91b7a865-94d5-4c26-b837-ffc0a489a358" providerId="ADAL" clId="{49796E96-517C-4057-903E-7FB541586FC6}" dt="2021-09-22T14:58:48.624" v="5856" actId="26606"/>
          <ac:spMkLst>
            <pc:docMk/>
            <pc:sldMk cId="3185680229" sldId="294"/>
            <ac:spMk id="12" creationId="{7D2256B4-48EA-40FC-BBC0-AA1EE6E0080C}"/>
          </ac:spMkLst>
        </pc:spChg>
        <pc:spChg chg="add">
          <ac:chgData name="Dunton, Morgan" userId="91b7a865-94d5-4c26-b837-ffc0a489a358" providerId="ADAL" clId="{49796E96-517C-4057-903E-7FB541586FC6}" dt="2021-09-22T14:58:48.624" v="5856" actId="26606"/>
          <ac:spMkLst>
            <pc:docMk/>
            <pc:sldMk cId="3185680229" sldId="294"/>
            <ac:spMk id="16" creationId="{FBDCECDC-EEE3-4128-AA5E-82A8C08796E8}"/>
          </ac:spMkLst>
        </pc:spChg>
        <pc:spChg chg="add">
          <ac:chgData name="Dunton, Morgan" userId="91b7a865-94d5-4c26-b837-ffc0a489a358" providerId="ADAL" clId="{49796E96-517C-4057-903E-7FB541586FC6}" dt="2021-09-22T14:58:48.624" v="5856" actId="26606"/>
          <ac:spMkLst>
            <pc:docMk/>
            <pc:sldMk cId="3185680229" sldId="294"/>
            <ac:spMk id="18" creationId="{4260EDE0-989C-4E16-AF94-F652294D828E}"/>
          </ac:spMkLst>
        </pc:spChg>
        <pc:spChg chg="add">
          <ac:chgData name="Dunton, Morgan" userId="91b7a865-94d5-4c26-b837-ffc0a489a358" providerId="ADAL" clId="{49796E96-517C-4057-903E-7FB541586FC6}" dt="2021-09-22T14:58:48.624" v="5856" actId="26606"/>
          <ac:spMkLst>
            <pc:docMk/>
            <pc:sldMk cId="3185680229" sldId="294"/>
            <ac:spMk id="20" creationId="{1F3985C0-E548-44D2-B30E-F3E42DADE133}"/>
          </ac:spMkLst>
        </pc:spChg>
        <pc:cxnChg chg="add">
          <ac:chgData name="Dunton, Morgan" userId="91b7a865-94d5-4c26-b837-ffc0a489a358" providerId="ADAL" clId="{49796E96-517C-4057-903E-7FB541586FC6}" dt="2021-09-22T14:58:48.624" v="5856" actId="26606"/>
          <ac:cxnSpMkLst>
            <pc:docMk/>
            <pc:sldMk cId="3185680229" sldId="294"/>
            <ac:cxnSpMk id="14" creationId="{3D44BCCA-102D-4A9D-B1E4-2450CAF0B05E}"/>
          </ac:cxnSpMkLst>
        </pc:cxnChg>
      </pc:sldChg>
      <pc:sldChg chg="addSp delSp modSp new mod setBg modNotesTx">
        <pc:chgData name="Dunton, Morgan" userId="91b7a865-94d5-4c26-b837-ffc0a489a358" providerId="ADAL" clId="{49796E96-517C-4057-903E-7FB541586FC6}" dt="2021-09-22T19:05:28.614" v="6919" actId="20577"/>
        <pc:sldMkLst>
          <pc:docMk/>
          <pc:sldMk cId="806908382" sldId="295"/>
        </pc:sldMkLst>
        <pc:spChg chg="mod ord">
          <ac:chgData name="Dunton, Morgan" userId="91b7a865-94d5-4c26-b837-ffc0a489a358" providerId="ADAL" clId="{49796E96-517C-4057-903E-7FB541586FC6}" dt="2021-09-22T15:25:40.125" v="6869" actId="20577"/>
          <ac:spMkLst>
            <pc:docMk/>
            <pc:sldMk cId="806908382" sldId="295"/>
            <ac:spMk id="2" creationId="{2EE80B58-47C1-452F-A01F-B0ECF4F8912B}"/>
          </ac:spMkLst>
        </pc:spChg>
        <pc:spChg chg="del">
          <ac:chgData name="Dunton, Morgan" userId="91b7a865-94d5-4c26-b837-ffc0a489a358" providerId="ADAL" clId="{49796E96-517C-4057-903E-7FB541586FC6}" dt="2021-09-22T15:19:09.868" v="6603"/>
          <ac:spMkLst>
            <pc:docMk/>
            <pc:sldMk cId="806908382" sldId="295"/>
            <ac:spMk id="3" creationId="{2CBFF217-92F9-4400-B2B3-7CD993E1B62F}"/>
          </ac:spMkLst>
        </pc:spChg>
        <pc:spChg chg="add">
          <ac:chgData name="Dunton, Morgan" userId="91b7a865-94d5-4c26-b837-ffc0a489a358" providerId="ADAL" clId="{49796E96-517C-4057-903E-7FB541586FC6}" dt="2021-09-22T15:25:08.461" v="6864" actId="26606"/>
          <ac:spMkLst>
            <pc:docMk/>
            <pc:sldMk cId="806908382" sldId="295"/>
            <ac:spMk id="71" creationId="{25C8D2C1-DA83-420D-9635-D52CE066B5DA}"/>
          </ac:spMkLst>
        </pc:spChg>
        <pc:spChg chg="add">
          <ac:chgData name="Dunton, Morgan" userId="91b7a865-94d5-4c26-b837-ffc0a489a358" providerId="ADAL" clId="{49796E96-517C-4057-903E-7FB541586FC6}" dt="2021-09-22T15:25:08.461" v="6864" actId="26606"/>
          <ac:spMkLst>
            <pc:docMk/>
            <pc:sldMk cId="806908382" sldId="295"/>
            <ac:spMk id="73" creationId="{434F74C9-6A0B-409E-AD1C-45B58BE91BB8}"/>
          </ac:spMkLst>
        </pc:spChg>
        <pc:spChg chg="add">
          <ac:chgData name="Dunton, Morgan" userId="91b7a865-94d5-4c26-b837-ffc0a489a358" providerId="ADAL" clId="{49796E96-517C-4057-903E-7FB541586FC6}" dt="2021-09-22T15:25:08.461" v="6864" actId="26606"/>
          <ac:spMkLst>
            <pc:docMk/>
            <pc:sldMk cId="806908382" sldId="295"/>
            <ac:spMk id="77" creationId="{B76D919A-FC3E-4B4E-BAF0-ED6CFB8DC4AE}"/>
          </ac:spMkLst>
        </pc:spChg>
        <pc:spChg chg="add">
          <ac:chgData name="Dunton, Morgan" userId="91b7a865-94d5-4c26-b837-ffc0a489a358" providerId="ADAL" clId="{49796E96-517C-4057-903E-7FB541586FC6}" dt="2021-09-22T15:25:08.461" v="6864" actId="26606"/>
          <ac:spMkLst>
            <pc:docMk/>
            <pc:sldMk cId="806908382" sldId="295"/>
            <ac:spMk id="79" creationId="{8F66ACBD-1C82-4782-AA7C-05504DD7DE77}"/>
          </ac:spMkLst>
        </pc:spChg>
        <pc:picChg chg="add mod">
          <ac:chgData name="Dunton, Morgan" userId="91b7a865-94d5-4c26-b837-ffc0a489a358" providerId="ADAL" clId="{49796E96-517C-4057-903E-7FB541586FC6}" dt="2021-09-22T15:25:08.461" v="6864" actId="26606"/>
          <ac:picMkLst>
            <pc:docMk/>
            <pc:sldMk cId="806908382" sldId="295"/>
            <ac:picMk id="2050" creationId="{EA0C649A-BEE8-4B12-AE5B-E7B89F810945}"/>
          </ac:picMkLst>
        </pc:picChg>
        <pc:cxnChg chg="add">
          <ac:chgData name="Dunton, Morgan" userId="91b7a865-94d5-4c26-b837-ffc0a489a358" providerId="ADAL" clId="{49796E96-517C-4057-903E-7FB541586FC6}" dt="2021-09-22T15:25:08.461" v="6864" actId="26606"/>
          <ac:cxnSpMkLst>
            <pc:docMk/>
            <pc:sldMk cId="806908382" sldId="295"/>
            <ac:cxnSpMk id="75" creationId="{F5486A9D-1265-4B57-91E6-68E666B978BC}"/>
          </ac:cxnSpMkLst>
        </pc:cxnChg>
      </pc:sldChg>
      <pc:sldChg chg="addSp delSp modSp new mod setBg modNotesTx">
        <pc:chgData name="Dunton, Morgan" userId="91b7a865-94d5-4c26-b837-ffc0a489a358" providerId="ADAL" clId="{49796E96-517C-4057-903E-7FB541586FC6}" dt="2021-09-22T15:23:59.785" v="6862" actId="313"/>
        <pc:sldMkLst>
          <pc:docMk/>
          <pc:sldMk cId="4090952276" sldId="296"/>
        </pc:sldMkLst>
        <pc:spChg chg="mod">
          <ac:chgData name="Dunton, Morgan" userId="91b7a865-94d5-4c26-b837-ffc0a489a358" providerId="ADAL" clId="{49796E96-517C-4057-903E-7FB541586FC6}" dt="2021-09-22T15:23:35.703" v="6810" actId="26606"/>
          <ac:spMkLst>
            <pc:docMk/>
            <pc:sldMk cId="4090952276" sldId="296"/>
            <ac:spMk id="2" creationId="{4AA4B61E-8BE1-43E8-897F-1483E3B0802A}"/>
          </ac:spMkLst>
        </pc:spChg>
        <pc:spChg chg="del mod">
          <ac:chgData name="Dunton, Morgan" userId="91b7a865-94d5-4c26-b837-ffc0a489a358" providerId="ADAL" clId="{49796E96-517C-4057-903E-7FB541586FC6}" dt="2021-09-22T15:23:35.703" v="6810" actId="26606"/>
          <ac:spMkLst>
            <pc:docMk/>
            <pc:sldMk cId="4090952276" sldId="296"/>
            <ac:spMk id="3" creationId="{D2D7159A-7191-4CF3-9195-9209C390560D}"/>
          </ac:spMkLst>
        </pc:spChg>
        <pc:graphicFrameChg chg="add">
          <ac:chgData name="Dunton, Morgan" userId="91b7a865-94d5-4c26-b837-ffc0a489a358" providerId="ADAL" clId="{49796E96-517C-4057-903E-7FB541586FC6}" dt="2021-09-22T15:23:35.703" v="6810" actId="26606"/>
          <ac:graphicFrameMkLst>
            <pc:docMk/>
            <pc:sldMk cId="4090952276" sldId="296"/>
            <ac:graphicFrameMk id="5" creationId="{F7BE8E01-0DF7-42A0-9BAE-EF385E6A7896}"/>
          </ac:graphicFrameMkLst>
        </pc:graphicFrameChg>
      </pc:sldChg>
      <pc:sldMasterChg chg="addSp modSp mod">
        <pc:chgData name="Dunton, Morgan" userId="91b7a865-94d5-4c26-b837-ffc0a489a358" providerId="ADAL" clId="{49796E96-517C-4057-903E-7FB541586FC6}" dt="2021-09-20T13:16:28.792" v="436" actId="1076"/>
        <pc:sldMasterMkLst>
          <pc:docMk/>
          <pc:sldMasterMk cId="2730995046" sldId="2147483648"/>
        </pc:sldMasterMkLst>
        <pc:picChg chg="add mod">
          <ac:chgData name="Dunton, Morgan" userId="91b7a865-94d5-4c26-b837-ffc0a489a358" providerId="ADAL" clId="{49796E96-517C-4057-903E-7FB541586FC6}" dt="2021-09-20T13:16:28.792" v="436" actId="1076"/>
          <ac:picMkLst>
            <pc:docMk/>
            <pc:sldMasterMk cId="2730995046" sldId="2147483648"/>
            <ac:picMk id="8" creationId="{9DA83DB8-66FC-4FF4-BC96-2C5F8A5B5BAA}"/>
          </ac:picMkLst>
        </pc:picChg>
      </pc:sldMasterChg>
      <pc:sldMasterChg chg="addSp modSldLayout">
        <pc:chgData name="Dunton, Morgan" userId="91b7a865-94d5-4c26-b837-ffc0a489a358" providerId="ADAL" clId="{49796E96-517C-4057-903E-7FB541586FC6}" dt="2021-09-21T19:38:18.047" v="5048"/>
        <pc:sldMasterMkLst>
          <pc:docMk/>
          <pc:sldMasterMk cId="1350255812" sldId="2147483660"/>
        </pc:sldMasterMkLst>
        <pc:picChg chg="add">
          <ac:chgData name="Dunton, Morgan" userId="91b7a865-94d5-4c26-b837-ffc0a489a358" providerId="ADAL" clId="{49796E96-517C-4057-903E-7FB541586FC6}" dt="2021-09-20T14:49:00.196" v="2960"/>
          <ac:picMkLst>
            <pc:docMk/>
            <pc:sldMasterMk cId="1350255812" sldId="2147483660"/>
            <ac:picMk id="11" creationId="{4F5BA680-31A9-4CED-AB07-8967EAFF7377}"/>
          </ac:picMkLst>
        </pc:picChg>
        <pc:sldLayoutChg chg="addSp modSp mod">
          <pc:chgData name="Dunton, Morgan" userId="91b7a865-94d5-4c26-b837-ffc0a489a358" providerId="ADAL" clId="{49796E96-517C-4057-903E-7FB541586FC6}" dt="2021-09-21T19:37:51.688" v="5045" actId="1076"/>
          <pc:sldLayoutMkLst>
            <pc:docMk/>
            <pc:sldMasterMk cId="1350255812" sldId="2147483660"/>
            <pc:sldLayoutMk cId="2176667432" sldId="2147483661"/>
          </pc:sldLayoutMkLst>
          <pc:spChg chg="mod">
            <ac:chgData name="Dunton, Morgan" userId="91b7a865-94d5-4c26-b837-ffc0a489a358" providerId="ADAL" clId="{49796E96-517C-4057-903E-7FB541586FC6}" dt="2021-09-21T19:37:06.905" v="5040" actId="1076"/>
            <ac:spMkLst>
              <pc:docMk/>
              <pc:sldMasterMk cId="1350255812" sldId="2147483660"/>
              <pc:sldLayoutMk cId="2176667432" sldId="2147483661"/>
              <ac:spMk id="7" creationId="{00000000-0000-0000-0000-000000000000}"/>
            </ac:spMkLst>
          </pc:spChg>
          <pc:picChg chg="add mod">
            <ac:chgData name="Dunton, Morgan" userId="91b7a865-94d5-4c26-b837-ffc0a489a358" providerId="ADAL" clId="{49796E96-517C-4057-903E-7FB541586FC6}" dt="2021-09-21T19:37:51.688" v="5045" actId="1076"/>
            <ac:picMkLst>
              <pc:docMk/>
              <pc:sldMasterMk cId="1350255812" sldId="2147483660"/>
              <pc:sldLayoutMk cId="2176667432" sldId="2147483661"/>
              <ac:picMk id="11" creationId="{8EF7AF36-F8C4-474D-8275-B642DA7C58DF}"/>
            </ac:picMkLst>
          </pc:picChg>
        </pc:sldLayoutChg>
        <pc:sldLayoutChg chg="delSp modSp mod">
          <pc:chgData name="Dunton, Morgan" userId="91b7a865-94d5-4c26-b837-ffc0a489a358" providerId="ADAL" clId="{49796E96-517C-4057-903E-7FB541586FC6}" dt="2021-09-21T19:36:40.438" v="5037" actId="478"/>
          <pc:sldLayoutMkLst>
            <pc:docMk/>
            <pc:sldMasterMk cId="1350255812" sldId="2147483660"/>
            <pc:sldLayoutMk cId="728076819" sldId="2147483662"/>
          </pc:sldLayoutMkLst>
          <pc:spChg chg="del mod">
            <ac:chgData name="Dunton, Morgan" userId="91b7a865-94d5-4c26-b837-ffc0a489a358" providerId="ADAL" clId="{49796E96-517C-4057-903E-7FB541586FC6}" dt="2021-09-21T19:36:40.438" v="5037" actId="478"/>
            <ac:spMkLst>
              <pc:docMk/>
              <pc:sldMasterMk cId="1350255812" sldId="2147483660"/>
              <pc:sldLayoutMk cId="728076819" sldId="2147483662"/>
              <ac:spMk id="5" creationId="{00000000-0000-0000-0000-000000000000}"/>
            </ac:spMkLst>
          </pc:spChg>
        </pc:sldLayoutChg>
        <pc:sldLayoutChg chg="addSp modSp">
          <pc:chgData name="Dunton, Morgan" userId="91b7a865-94d5-4c26-b837-ffc0a489a358" providerId="ADAL" clId="{49796E96-517C-4057-903E-7FB541586FC6}" dt="2021-09-21T19:38:01.646" v="5046"/>
          <pc:sldLayoutMkLst>
            <pc:docMk/>
            <pc:sldMasterMk cId="1350255812" sldId="2147483660"/>
            <pc:sldLayoutMk cId="499411998" sldId="2147483663"/>
          </pc:sldLayoutMkLst>
          <pc:picChg chg="add mod">
            <ac:chgData name="Dunton, Morgan" userId="91b7a865-94d5-4c26-b837-ffc0a489a358" providerId="ADAL" clId="{49796E96-517C-4057-903E-7FB541586FC6}" dt="2021-09-21T19:38:01.646" v="5046"/>
            <ac:picMkLst>
              <pc:docMk/>
              <pc:sldMasterMk cId="1350255812" sldId="2147483660"/>
              <pc:sldLayoutMk cId="499411998" sldId="2147483663"/>
              <ac:picMk id="10" creationId="{1B73C2B1-94BE-464C-8CD9-2E8FD887D994}"/>
            </ac:picMkLst>
          </pc:picChg>
        </pc:sldLayoutChg>
        <pc:sldLayoutChg chg="modSp mod">
          <pc:chgData name="Dunton, Morgan" userId="91b7a865-94d5-4c26-b837-ffc0a489a358" providerId="ADAL" clId="{49796E96-517C-4057-903E-7FB541586FC6}" dt="2021-09-21T19:36:17.363" v="5035" actId="14100"/>
          <pc:sldLayoutMkLst>
            <pc:docMk/>
            <pc:sldMasterMk cId="1350255812" sldId="2147483660"/>
            <pc:sldLayoutMk cId="809969316" sldId="2147483665"/>
          </pc:sldLayoutMkLst>
          <pc:spChg chg="mod">
            <ac:chgData name="Dunton, Morgan" userId="91b7a865-94d5-4c26-b837-ffc0a489a358" providerId="ADAL" clId="{49796E96-517C-4057-903E-7FB541586FC6}" dt="2021-09-21T19:36:17.363" v="5035" actId="14100"/>
            <ac:spMkLst>
              <pc:docMk/>
              <pc:sldMasterMk cId="1350255812" sldId="2147483660"/>
              <pc:sldLayoutMk cId="809969316" sldId="2147483665"/>
              <ac:spMk id="8" creationId="{00000000-0000-0000-0000-000000000000}"/>
            </ac:spMkLst>
          </pc:spChg>
        </pc:sldLayoutChg>
        <pc:sldLayoutChg chg="addSp modSp">
          <pc:chgData name="Dunton, Morgan" userId="91b7a865-94d5-4c26-b837-ffc0a489a358" providerId="ADAL" clId="{49796E96-517C-4057-903E-7FB541586FC6}" dt="2021-09-21T19:38:12.590" v="5047"/>
          <pc:sldLayoutMkLst>
            <pc:docMk/>
            <pc:sldMasterMk cId="1350255812" sldId="2147483660"/>
            <pc:sldLayoutMk cId="3997533202" sldId="2147483667"/>
          </pc:sldLayoutMkLst>
          <pc:picChg chg="add mod">
            <ac:chgData name="Dunton, Morgan" userId="91b7a865-94d5-4c26-b837-ffc0a489a358" providerId="ADAL" clId="{49796E96-517C-4057-903E-7FB541586FC6}" dt="2021-09-21T19:38:12.590" v="5047"/>
            <ac:picMkLst>
              <pc:docMk/>
              <pc:sldMasterMk cId="1350255812" sldId="2147483660"/>
              <pc:sldLayoutMk cId="3997533202" sldId="2147483667"/>
              <ac:picMk id="10" creationId="{062AB830-1370-41C3-A446-0E650F575260}"/>
            </ac:picMkLst>
          </pc:picChg>
        </pc:sldLayoutChg>
        <pc:sldLayoutChg chg="modSp mod">
          <pc:chgData name="Dunton, Morgan" userId="91b7a865-94d5-4c26-b837-ffc0a489a358" providerId="ADAL" clId="{49796E96-517C-4057-903E-7FB541586FC6}" dt="2021-09-21T19:37:01.635" v="5039" actId="1076"/>
          <pc:sldLayoutMkLst>
            <pc:docMk/>
            <pc:sldMasterMk cId="1350255812" sldId="2147483660"/>
            <pc:sldLayoutMk cId="2156291730" sldId="2147483670"/>
          </pc:sldLayoutMkLst>
          <pc:spChg chg="mod">
            <ac:chgData name="Dunton, Morgan" userId="91b7a865-94d5-4c26-b837-ffc0a489a358" providerId="ADAL" clId="{49796E96-517C-4057-903E-7FB541586FC6}" dt="2021-09-21T19:37:01.635" v="5039" actId="1076"/>
            <ac:spMkLst>
              <pc:docMk/>
              <pc:sldMasterMk cId="1350255812" sldId="2147483660"/>
              <pc:sldLayoutMk cId="2156291730" sldId="2147483670"/>
              <ac:spMk id="5" creationId="{00000000-0000-0000-0000-000000000000}"/>
            </ac:spMkLst>
          </pc:spChg>
        </pc:sldLayoutChg>
        <pc:sldLayoutChg chg="addSp modSp">
          <pc:chgData name="Dunton, Morgan" userId="91b7a865-94d5-4c26-b837-ffc0a489a358" providerId="ADAL" clId="{49796E96-517C-4057-903E-7FB541586FC6}" dt="2021-09-21T19:38:18.047" v="5048"/>
          <pc:sldLayoutMkLst>
            <pc:docMk/>
            <pc:sldMasterMk cId="1350255812" sldId="2147483660"/>
            <pc:sldLayoutMk cId="3410975078" sldId="2147483671"/>
          </pc:sldLayoutMkLst>
          <pc:picChg chg="add mod">
            <ac:chgData name="Dunton, Morgan" userId="91b7a865-94d5-4c26-b837-ffc0a489a358" providerId="ADAL" clId="{49796E96-517C-4057-903E-7FB541586FC6}" dt="2021-09-21T19:38:18.047" v="5048"/>
            <ac:picMkLst>
              <pc:docMk/>
              <pc:sldMasterMk cId="1350255812" sldId="2147483660"/>
              <pc:sldLayoutMk cId="3410975078" sldId="2147483671"/>
              <ac:picMk id="9" creationId="{ED884891-7F5E-486B-8B52-60EFFD173AF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5F121-35B9-41FE-89B6-BD81848AD7E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6BB19BC-5D17-4CCF-85E3-EFEB6E10BD36}">
      <dgm:prSet/>
      <dgm:spPr/>
      <dgm:t>
        <a:bodyPr/>
        <a:lstStyle/>
        <a:p>
          <a:r>
            <a:rPr lang="en-US"/>
            <a:t>Waterfall</a:t>
          </a:r>
        </a:p>
      </dgm:t>
    </dgm:pt>
    <dgm:pt modelId="{943E6022-811B-424A-8C01-CFEABD12FD64}" type="parTrans" cxnId="{8E18E1ED-6105-404A-AD02-EA8905B1B61C}">
      <dgm:prSet/>
      <dgm:spPr/>
      <dgm:t>
        <a:bodyPr/>
        <a:lstStyle/>
        <a:p>
          <a:endParaRPr lang="en-US"/>
        </a:p>
      </dgm:t>
    </dgm:pt>
    <dgm:pt modelId="{0C04A74B-0715-4911-B035-21F18E4BBB02}" type="sibTrans" cxnId="{8E18E1ED-6105-404A-AD02-EA8905B1B61C}">
      <dgm:prSet/>
      <dgm:spPr/>
      <dgm:t>
        <a:bodyPr/>
        <a:lstStyle/>
        <a:p>
          <a:endParaRPr lang="en-US"/>
        </a:p>
      </dgm:t>
    </dgm:pt>
    <dgm:pt modelId="{E589E444-FFDA-4E7C-9CD5-67B35911F59D}">
      <dgm:prSet/>
      <dgm:spPr/>
      <dgm:t>
        <a:bodyPr/>
        <a:lstStyle/>
        <a:p>
          <a:r>
            <a:rPr lang="en-US"/>
            <a:t>Stamping</a:t>
          </a:r>
        </a:p>
      </dgm:t>
    </dgm:pt>
    <dgm:pt modelId="{A74E3EEE-E661-44B1-8989-07AB269EF4C1}" type="parTrans" cxnId="{87BA428C-1492-43D7-B946-1F3527E4C196}">
      <dgm:prSet/>
      <dgm:spPr/>
      <dgm:t>
        <a:bodyPr/>
        <a:lstStyle/>
        <a:p>
          <a:endParaRPr lang="en-US"/>
        </a:p>
      </dgm:t>
    </dgm:pt>
    <dgm:pt modelId="{6A924E5A-935C-46DF-ABB9-5010BF6D4D28}" type="sibTrans" cxnId="{87BA428C-1492-43D7-B946-1F3527E4C196}">
      <dgm:prSet/>
      <dgm:spPr/>
      <dgm:t>
        <a:bodyPr/>
        <a:lstStyle/>
        <a:p>
          <a:endParaRPr lang="en-US"/>
        </a:p>
      </dgm:t>
    </dgm:pt>
    <dgm:pt modelId="{C536EA43-0FEB-41DA-B88E-2B008F020A7D}">
      <dgm:prSet/>
      <dgm:spPr/>
      <dgm:t>
        <a:bodyPr/>
        <a:lstStyle/>
        <a:p>
          <a:r>
            <a:rPr lang="en-US"/>
            <a:t>Jamboard </a:t>
          </a:r>
        </a:p>
      </dgm:t>
    </dgm:pt>
    <dgm:pt modelId="{A9DBE2A7-AE76-435B-B51F-05647A07E6B8}" type="parTrans" cxnId="{9D7D8A32-780B-44FD-985B-9904E59845CF}">
      <dgm:prSet/>
      <dgm:spPr/>
      <dgm:t>
        <a:bodyPr/>
        <a:lstStyle/>
        <a:p>
          <a:endParaRPr lang="en-US"/>
        </a:p>
      </dgm:t>
    </dgm:pt>
    <dgm:pt modelId="{6B938CFE-50AB-412E-A2CD-85A4EB280130}" type="sibTrans" cxnId="{9D7D8A32-780B-44FD-985B-9904E59845CF}">
      <dgm:prSet/>
      <dgm:spPr/>
      <dgm:t>
        <a:bodyPr/>
        <a:lstStyle/>
        <a:p>
          <a:endParaRPr lang="en-US"/>
        </a:p>
      </dgm:t>
    </dgm:pt>
    <dgm:pt modelId="{29774E2A-2BC9-4DE7-B686-67065AE8E632}" type="pres">
      <dgm:prSet presAssocID="{7C65F121-35B9-41FE-89B6-BD81848AD7E9}" presName="diagram" presStyleCnt="0">
        <dgm:presLayoutVars>
          <dgm:dir/>
          <dgm:resizeHandles val="exact"/>
        </dgm:presLayoutVars>
      </dgm:prSet>
      <dgm:spPr/>
    </dgm:pt>
    <dgm:pt modelId="{6D1C0685-8AE3-4F61-9FE1-69EA677291E4}" type="pres">
      <dgm:prSet presAssocID="{F6BB19BC-5D17-4CCF-85E3-EFEB6E10BD36}" presName="node" presStyleLbl="node1" presStyleIdx="0" presStyleCnt="3">
        <dgm:presLayoutVars>
          <dgm:bulletEnabled val="1"/>
        </dgm:presLayoutVars>
      </dgm:prSet>
      <dgm:spPr/>
    </dgm:pt>
    <dgm:pt modelId="{33045258-CE35-439D-B63B-1AAB4B5739E1}" type="pres">
      <dgm:prSet presAssocID="{0C04A74B-0715-4911-B035-21F18E4BBB02}" presName="sibTrans" presStyleCnt="0"/>
      <dgm:spPr/>
    </dgm:pt>
    <dgm:pt modelId="{E62CB766-F93A-4019-AA64-029BF4003E2D}" type="pres">
      <dgm:prSet presAssocID="{E589E444-FFDA-4E7C-9CD5-67B35911F59D}" presName="node" presStyleLbl="node1" presStyleIdx="1" presStyleCnt="3">
        <dgm:presLayoutVars>
          <dgm:bulletEnabled val="1"/>
        </dgm:presLayoutVars>
      </dgm:prSet>
      <dgm:spPr/>
    </dgm:pt>
    <dgm:pt modelId="{9FD1BE1A-E4C0-482D-B989-D686E44DB94D}" type="pres">
      <dgm:prSet presAssocID="{6A924E5A-935C-46DF-ABB9-5010BF6D4D28}" presName="sibTrans" presStyleCnt="0"/>
      <dgm:spPr/>
    </dgm:pt>
    <dgm:pt modelId="{430DB42E-44BC-4D15-A9D2-0D0547A6304C}" type="pres">
      <dgm:prSet presAssocID="{C536EA43-0FEB-41DA-B88E-2B008F020A7D}" presName="node" presStyleLbl="node1" presStyleIdx="2" presStyleCnt="3">
        <dgm:presLayoutVars>
          <dgm:bulletEnabled val="1"/>
        </dgm:presLayoutVars>
      </dgm:prSet>
      <dgm:spPr/>
    </dgm:pt>
  </dgm:ptLst>
  <dgm:cxnLst>
    <dgm:cxn modelId="{9D7D8A32-780B-44FD-985B-9904E59845CF}" srcId="{7C65F121-35B9-41FE-89B6-BD81848AD7E9}" destId="{C536EA43-0FEB-41DA-B88E-2B008F020A7D}" srcOrd="2" destOrd="0" parTransId="{A9DBE2A7-AE76-435B-B51F-05647A07E6B8}" sibTransId="{6B938CFE-50AB-412E-A2CD-85A4EB280130}"/>
    <dgm:cxn modelId="{4241B26F-244C-4806-ACE5-086874AF4A32}" type="presOf" srcId="{E589E444-FFDA-4E7C-9CD5-67B35911F59D}" destId="{E62CB766-F93A-4019-AA64-029BF4003E2D}" srcOrd="0" destOrd="0" presId="urn:microsoft.com/office/officeart/2005/8/layout/default"/>
    <dgm:cxn modelId="{F20EEA56-5034-4ABB-8068-72D08441E08E}" type="presOf" srcId="{7C65F121-35B9-41FE-89B6-BD81848AD7E9}" destId="{29774E2A-2BC9-4DE7-B686-67065AE8E632}" srcOrd="0" destOrd="0" presId="urn:microsoft.com/office/officeart/2005/8/layout/default"/>
    <dgm:cxn modelId="{95435F78-D821-4650-A9E8-696BA7E9DE40}" type="presOf" srcId="{F6BB19BC-5D17-4CCF-85E3-EFEB6E10BD36}" destId="{6D1C0685-8AE3-4F61-9FE1-69EA677291E4}" srcOrd="0" destOrd="0" presId="urn:microsoft.com/office/officeart/2005/8/layout/default"/>
    <dgm:cxn modelId="{87BA428C-1492-43D7-B946-1F3527E4C196}" srcId="{7C65F121-35B9-41FE-89B6-BD81848AD7E9}" destId="{E589E444-FFDA-4E7C-9CD5-67B35911F59D}" srcOrd="1" destOrd="0" parTransId="{A74E3EEE-E661-44B1-8989-07AB269EF4C1}" sibTransId="{6A924E5A-935C-46DF-ABB9-5010BF6D4D28}"/>
    <dgm:cxn modelId="{4E3797C1-DD57-497E-87BB-C360B08915CA}" type="presOf" srcId="{C536EA43-0FEB-41DA-B88E-2B008F020A7D}" destId="{430DB42E-44BC-4D15-A9D2-0D0547A6304C}" srcOrd="0" destOrd="0" presId="urn:microsoft.com/office/officeart/2005/8/layout/default"/>
    <dgm:cxn modelId="{8E18E1ED-6105-404A-AD02-EA8905B1B61C}" srcId="{7C65F121-35B9-41FE-89B6-BD81848AD7E9}" destId="{F6BB19BC-5D17-4CCF-85E3-EFEB6E10BD36}" srcOrd="0" destOrd="0" parTransId="{943E6022-811B-424A-8C01-CFEABD12FD64}" sibTransId="{0C04A74B-0715-4911-B035-21F18E4BBB02}"/>
    <dgm:cxn modelId="{262C56B8-ACE2-439E-8E0A-A1CBFC787F86}" type="presParOf" srcId="{29774E2A-2BC9-4DE7-B686-67065AE8E632}" destId="{6D1C0685-8AE3-4F61-9FE1-69EA677291E4}" srcOrd="0" destOrd="0" presId="urn:microsoft.com/office/officeart/2005/8/layout/default"/>
    <dgm:cxn modelId="{EC19E033-A71D-496D-BE7D-5ADA1079FACF}" type="presParOf" srcId="{29774E2A-2BC9-4DE7-B686-67065AE8E632}" destId="{33045258-CE35-439D-B63B-1AAB4B5739E1}" srcOrd="1" destOrd="0" presId="urn:microsoft.com/office/officeart/2005/8/layout/default"/>
    <dgm:cxn modelId="{64FD2692-86D1-4CAA-8044-A680C7189785}" type="presParOf" srcId="{29774E2A-2BC9-4DE7-B686-67065AE8E632}" destId="{E62CB766-F93A-4019-AA64-029BF4003E2D}" srcOrd="2" destOrd="0" presId="urn:microsoft.com/office/officeart/2005/8/layout/default"/>
    <dgm:cxn modelId="{9AE9199B-0199-466C-9781-BBFD232253E2}" type="presParOf" srcId="{29774E2A-2BC9-4DE7-B686-67065AE8E632}" destId="{9FD1BE1A-E4C0-482D-B989-D686E44DB94D}" srcOrd="3" destOrd="0" presId="urn:microsoft.com/office/officeart/2005/8/layout/default"/>
    <dgm:cxn modelId="{8930CCEE-C398-45E4-99A6-FE021626E840}" type="presParOf" srcId="{29774E2A-2BC9-4DE7-B686-67065AE8E632}" destId="{430DB42E-44BC-4D15-A9D2-0D0547A6304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F853A-F176-4BC8-85DD-9D9CA74C64A9}"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83A29359-7D60-4A00-8DAA-F780D8589F55}">
      <dgm:prSet/>
      <dgm:spPr/>
      <dgm:t>
        <a:bodyPr/>
        <a:lstStyle/>
        <a:p>
          <a:r>
            <a:rPr lang="en-US"/>
            <a:t>Seriously slimmed from CCSS </a:t>
          </a:r>
        </a:p>
      </dgm:t>
    </dgm:pt>
    <dgm:pt modelId="{D4ECDD40-C1E4-46B3-9DD1-BE3166EBCEDD}" type="parTrans" cxnId="{EE10145D-4F88-4D39-819E-7BA9C01C6900}">
      <dgm:prSet/>
      <dgm:spPr/>
      <dgm:t>
        <a:bodyPr/>
        <a:lstStyle/>
        <a:p>
          <a:endParaRPr lang="en-US"/>
        </a:p>
      </dgm:t>
    </dgm:pt>
    <dgm:pt modelId="{674F6948-39A1-44B9-8315-7157975012FF}" type="sibTrans" cxnId="{EE10145D-4F88-4D39-819E-7BA9C01C6900}">
      <dgm:prSet/>
      <dgm:spPr/>
      <dgm:t>
        <a:bodyPr/>
        <a:lstStyle/>
        <a:p>
          <a:endParaRPr lang="en-US"/>
        </a:p>
      </dgm:t>
    </dgm:pt>
    <dgm:pt modelId="{0FB36F44-9BA7-4BB5-A373-4C54571B3677}">
      <dgm:prSet/>
      <dgm:spPr/>
      <dgm:t>
        <a:bodyPr/>
        <a:lstStyle/>
        <a:p>
          <a:r>
            <a:rPr lang="en-US"/>
            <a:t>Describes overall goal/purpose of ELA standards</a:t>
          </a:r>
        </a:p>
      </dgm:t>
    </dgm:pt>
    <dgm:pt modelId="{85305EAD-DF2B-4F51-8E80-29753D6E5C65}" type="parTrans" cxnId="{A5020620-1287-464F-9253-0F11C374059D}">
      <dgm:prSet/>
      <dgm:spPr/>
      <dgm:t>
        <a:bodyPr/>
        <a:lstStyle/>
        <a:p>
          <a:endParaRPr lang="en-US"/>
        </a:p>
      </dgm:t>
    </dgm:pt>
    <dgm:pt modelId="{A945EF31-C390-4A3E-B658-94DB5343B4F9}" type="sibTrans" cxnId="{A5020620-1287-464F-9253-0F11C374059D}">
      <dgm:prSet/>
      <dgm:spPr/>
      <dgm:t>
        <a:bodyPr/>
        <a:lstStyle/>
        <a:p>
          <a:endParaRPr lang="en-US"/>
        </a:p>
      </dgm:t>
    </dgm:pt>
    <dgm:pt modelId="{EC7E6514-F758-401B-9D5B-1E5151A1C5E0}">
      <dgm:prSet/>
      <dgm:spPr/>
      <dgm:t>
        <a:bodyPr/>
        <a:lstStyle/>
        <a:p>
          <a:r>
            <a:rPr lang="en-US"/>
            <a:t>Includes Guiding Principles with ELA connections</a:t>
          </a:r>
        </a:p>
      </dgm:t>
    </dgm:pt>
    <dgm:pt modelId="{96DBE0BC-C91E-4300-B602-31B8B4F68D80}" type="parTrans" cxnId="{EABF50EE-BBC9-4010-BAD5-4F176AA00FFE}">
      <dgm:prSet/>
      <dgm:spPr/>
      <dgm:t>
        <a:bodyPr/>
        <a:lstStyle/>
        <a:p>
          <a:endParaRPr lang="en-US"/>
        </a:p>
      </dgm:t>
    </dgm:pt>
    <dgm:pt modelId="{3CEAE37C-EF31-42D4-A3B7-2EC18BDD3FE1}" type="sibTrans" cxnId="{EABF50EE-BBC9-4010-BAD5-4F176AA00FFE}">
      <dgm:prSet/>
      <dgm:spPr/>
      <dgm:t>
        <a:bodyPr/>
        <a:lstStyle/>
        <a:p>
          <a:endParaRPr lang="en-US"/>
        </a:p>
      </dgm:t>
    </dgm:pt>
    <dgm:pt modelId="{75FA5EC2-2E18-4DC1-8748-9B066626471C}" type="pres">
      <dgm:prSet presAssocID="{BCCF853A-F176-4BC8-85DD-9D9CA74C64A9}" presName="outerComposite" presStyleCnt="0">
        <dgm:presLayoutVars>
          <dgm:chMax val="5"/>
          <dgm:dir/>
          <dgm:resizeHandles val="exact"/>
        </dgm:presLayoutVars>
      </dgm:prSet>
      <dgm:spPr/>
    </dgm:pt>
    <dgm:pt modelId="{820775EC-26BF-4C96-9EE4-975907B455C0}" type="pres">
      <dgm:prSet presAssocID="{BCCF853A-F176-4BC8-85DD-9D9CA74C64A9}" presName="dummyMaxCanvas" presStyleCnt="0">
        <dgm:presLayoutVars/>
      </dgm:prSet>
      <dgm:spPr/>
    </dgm:pt>
    <dgm:pt modelId="{C5C0719F-11F7-4444-834E-D15F1C6B6CF4}" type="pres">
      <dgm:prSet presAssocID="{BCCF853A-F176-4BC8-85DD-9D9CA74C64A9}" presName="ThreeNodes_1" presStyleLbl="node1" presStyleIdx="0" presStyleCnt="3">
        <dgm:presLayoutVars>
          <dgm:bulletEnabled val="1"/>
        </dgm:presLayoutVars>
      </dgm:prSet>
      <dgm:spPr/>
    </dgm:pt>
    <dgm:pt modelId="{2AE9CFFC-D65B-41D3-A293-B8DA50061BC0}" type="pres">
      <dgm:prSet presAssocID="{BCCF853A-F176-4BC8-85DD-9D9CA74C64A9}" presName="ThreeNodes_2" presStyleLbl="node1" presStyleIdx="1" presStyleCnt="3">
        <dgm:presLayoutVars>
          <dgm:bulletEnabled val="1"/>
        </dgm:presLayoutVars>
      </dgm:prSet>
      <dgm:spPr/>
    </dgm:pt>
    <dgm:pt modelId="{7BB888A3-F1EE-46D4-9018-437A88111D6A}" type="pres">
      <dgm:prSet presAssocID="{BCCF853A-F176-4BC8-85DD-9D9CA74C64A9}" presName="ThreeNodes_3" presStyleLbl="node1" presStyleIdx="2" presStyleCnt="3">
        <dgm:presLayoutVars>
          <dgm:bulletEnabled val="1"/>
        </dgm:presLayoutVars>
      </dgm:prSet>
      <dgm:spPr/>
    </dgm:pt>
    <dgm:pt modelId="{EEBC39C6-8250-4F56-AE52-98F43630B909}" type="pres">
      <dgm:prSet presAssocID="{BCCF853A-F176-4BC8-85DD-9D9CA74C64A9}" presName="ThreeConn_1-2" presStyleLbl="fgAccFollowNode1" presStyleIdx="0" presStyleCnt="2">
        <dgm:presLayoutVars>
          <dgm:bulletEnabled val="1"/>
        </dgm:presLayoutVars>
      </dgm:prSet>
      <dgm:spPr/>
    </dgm:pt>
    <dgm:pt modelId="{7C99F344-CA68-4BB2-8E9C-FF22AF4916D1}" type="pres">
      <dgm:prSet presAssocID="{BCCF853A-F176-4BC8-85DD-9D9CA74C64A9}" presName="ThreeConn_2-3" presStyleLbl="fgAccFollowNode1" presStyleIdx="1" presStyleCnt="2">
        <dgm:presLayoutVars>
          <dgm:bulletEnabled val="1"/>
        </dgm:presLayoutVars>
      </dgm:prSet>
      <dgm:spPr/>
    </dgm:pt>
    <dgm:pt modelId="{308BBADF-808A-45B7-92E4-ADDBDE53C09A}" type="pres">
      <dgm:prSet presAssocID="{BCCF853A-F176-4BC8-85DD-9D9CA74C64A9}" presName="ThreeNodes_1_text" presStyleLbl="node1" presStyleIdx="2" presStyleCnt="3">
        <dgm:presLayoutVars>
          <dgm:bulletEnabled val="1"/>
        </dgm:presLayoutVars>
      </dgm:prSet>
      <dgm:spPr/>
    </dgm:pt>
    <dgm:pt modelId="{C2F94A11-6894-473B-8E7E-214898C1660A}" type="pres">
      <dgm:prSet presAssocID="{BCCF853A-F176-4BC8-85DD-9D9CA74C64A9}" presName="ThreeNodes_2_text" presStyleLbl="node1" presStyleIdx="2" presStyleCnt="3">
        <dgm:presLayoutVars>
          <dgm:bulletEnabled val="1"/>
        </dgm:presLayoutVars>
      </dgm:prSet>
      <dgm:spPr/>
    </dgm:pt>
    <dgm:pt modelId="{05596D6F-DB01-4441-8D47-90575A72E763}" type="pres">
      <dgm:prSet presAssocID="{BCCF853A-F176-4BC8-85DD-9D9CA74C64A9}" presName="ThreeNodes_3_text" presStyleLbl="node1" presStyleIdx="2" presStyleCnt="3">
        <dgm:presLayoutVars>
          <dgm:bulletEnabled val="1"/>
        </dgm:presLayoutVars>
      </dgm:prSet>
      <dgm:spPr/>
    </dgm:pt>
  </dgm:ptLst>
  <dgm:cxnLst>
    <dgm:cxn modelId="{C2CBA401-BE58-4A96-A37A-720E86D5B339}" type="presOf" srcId="{83A29359-7D60-4A00-8DAA-F780D8589F55}" destId="{308BBADF-808A-45B7-92E4-ADDBDE53C09A}" srcOrd="1" destOrd="0" presId="urn:microsoft.com/office/officeart/2005/8/layout/vProcess5"/>
    <dgm:cxn modelId="{A0056903-CD2B-4A94-A34D-F4D70D185D23}" type="presOf" srcId="{0FB36F44-9BA7-4BB5-A373-4C54571B3677}" destId="{2AE9CFFC-D65B-41D3-A293-B8DA50061BC0}" srcOrd="0" destOrd="0" presId="urn:microsoft.com/office/officeart/2005/8/layout/vProcess5"/>
    <dgm:cxn modelId="{86B83512-5A8D-46E1-938F-E2987E4DF17B}" type="presOf" srcId="{EC7E6514-F758-401B-9D5B-1E5151A1C5E0}" destId="{05596D6F-DB01-4441-8D47-90575A72E763}" srcOrd="1" destOrd="0" presId="urn:microsoft.com/office/officeart/2005/8/layout/vProcess5"/>
    <dgm:cxn modelId="{A5020620-1287-464F-9253-0F11C374059D}" srcId="{BCCF853A-F176-4BC8-85DD-9D9CA74C64A9}" destId="{0FB36F44-9BA7-4BB5-A373-4C54571B3677}" srcOrd="1" destOrd="0" parTransId="{85305EAD-DF2B-4F51-8E80-29753D6E5C65}" sibTransId="{A945EF31-C390-4A3E-B658-94DB5343B4F9}"/>
    <dgm:cxn modelId="{6E851320-1F0A-4570-83A0-7CD7733B1343}" type="presOf" srcId="{0FB36F44-9BA7-4BB5-A373-4C54571B3677}" destId="{C2F94A11-6894-473B-8E7E-214898C1660A}" srcOrd="1" destOrd="0" presId="urn:microsoft.com/office/officeart/2005/8/layout/vProcess5"/>
    <dgm:cxn modelId="{B8C1DF3F-D88C-4A9C-BBBE-DBC6A06D74D6}" type="presOf" srcId="{EC7E6514-F758-401B-9D5B-1E5151A1C5E0}" destId="{7BB888A3-F1EE-46D4-9018-437A88111D6A}" srcOrd="0" destOrd="0" presId="urn:microsoft.com/office/officeart/2005/8/layout/vProcess5"/>
    <dgm:cxn modelId="{EE10145D-4F88-4D39-819E-7BA9C01C6900}" srcId="{BCCF853A-F176-4BC8-85DD-9D9CA74C64A9}" destId="{83A29359-7D60-4A00-8DAA-F780D8589F55}" srcOrd="0" destOrd="0" parTransId="{D4ECDD40-C1E4-46B3-9DD1-BE3166EBCEDD}" sibTransId="{674F6948-39A1-44B9-8315-7157975012FF}"/>
    <dgm:cxn modelId="{32C5B653-9CB5-4DE3-896D-78B392F2A1CC}" type="presOf" srcId="{A945EF31-C390-4A3E-B658-94DB5343B4F9}" destId="{7C99F344-CA68-4BB2-8E9C-FF22AF4916D1}" srcOrd="0" destOrd="0" presId="urn:microsoft.com/office/officeart/2005/8/layout/vProcess5"/>
    <dgm:cxn modelId="{F8968CAF-ABFC-4D2D-AE6E-834728C67922}" type="presOf" srcId="{83A29359-7D60-4A00-8DAA-F780D8589F55}" destId="{C5C0719F-11F7-4444-834E-D15F1C6B6CF4}" srcOrd="0" destOrd="0" presId="urn:microsoft.com/office/officeart/2005/8/layout/vProcess5"/>
    <dgm:cxn modelId="{FB085EDE-C1FA-4531-AC3E-3A9BAB1A9151}" type="presOf" srcId="{BCCF853A-F176-4BC8-85DD-9D9CA74C64A9}" destId="{75FA5EC2-2E18-4DC1-8748-9B066626471C}" srcOrd="0" destOrd="0" presId="urn:microsoft.com/office/officeart/2005/8/layout/vProcess5"/>
    <dgm:cxn modelId="{EABF50EE-BBC9-4010-BAD5-4F176AA00FFE}" srcId="{BCCF853A-F176-4BC8-85DD-9D9CA74C64A9}" destId="{EC7E6514-F758-401B-9D5B-1E5151A1C5E0}" srcOrd="2" destOrd="0" parTransId="{96DBE0BC-C91E-4300-B602-31B8B4F68D80}" sibTransId="{3CEAE37C-EF31-42D4-A3B7-2EC18BDD3FE1}"/>
    <dgm:cxn modelId="{E3FC6FFD-C718-47D6-BC2F-D3AB1C22546D}" type="presOf" srcId="{674F6948-39A1-44B9-8315-7157975012FF}" destId="{EEBC39C6-8250-4F56-AE52-98F43630B909}" srcOrd="0" destOrd="0" presId="urn:microsoft.com/office/officeart/2005/8/layout/vProcess5"/>
    <dgm:cxn modelId="{CDD4B4EA-0DAE-4F53-A79A-FC21CB52271B}" type="presParOf" srcId="{75FA5EC2-2E18-4DC1-8748-9B066626471C}" destId="{820775EC-26BF-4C96-9EE4-975907B455C0}" srcOrd="0" destOrd="0" presId="urn:microsoft.com/office/officeart/2005/8/layout/vProcess5"/>
    <dgm:cxn modelId="{A43636E1-8F8B-4165-B01A-59F805FC06C9}" type="presParOf" srcId="{75FA5EC2-2E18-4DC1-8748-9B066626471C}" destId="{C5C0719F-11F7-4444-834E-D15F1C6B6CF4}" srcOrd="1" destOrd="0" presId="urn:microsoft.com/office/officeart/2005/8/layout/vProcess5"/>
    <dgm:cxn modelId="{6D4166E2-EC3E-4A86-9F0E-B30CAD5BD1DD}" type="presParOf" srcId="{75FA5EC2-2E18-4DC1-8748-9B066626471C}" destId="{2AE9CFFC-D65B-41D3-A293-B8DA50061BC0}" srcOrd="2" destOrd="0" presId="urn:microsoft.com/office/officeart/2005/8/layout/vProcess5"/>
    <dgm:cxn modelId="{0B7E2858-9BB8-4DA9-99A0-4A5A0558FBB5}" type="presParOf" srcId="{75FA5EC2-2E18-4DC1-8748-9B066626471C}" destId="{7BB888A3-F1EE-46D4-9018-437A88111D6A}" srcOrd="3" destOrd="0" presId="urn:microsoft.com/office/officeart/2005/8/layout/vProcess5"/>
    <dgm:cxn modelId="{7C0616AD-5F04-4415-83E0-19DD4C4D2E97}" type="presParOf" srcId="{75FA5EC2-2E18-4DC1-8748-9B066626471C}" destId="{EEBC39C6-8250-4F56-AE52-98F43630B909}" srcOrd="4" destOrd="0" presId="urn:microsoft.com/office/officeart/2005/8/layout/vProcess5"/>
    <dgm:cxn modelId="{0DF73425-FF10-4454-AA82-5261982742AC}" type="presParOf" srcId="{75FA5EC2-2E18-4DC1-8748-9B066626471C}" destId="{7C99F344-CA68-4BB2-8E9C-FF22AF4916D1}" srcOrd="5" destOrd="0" presId="urn:microsoft.com/office/officeart/2005/8/layout/vProcess5"/>
    <dgm:cxn modelId="{B25ABB8F-40FA-4729-B04C-386ABE89FD11}" type="presParOf" srcId="{75FA5EC2-2E18-4DC1-8748-9B066626471C}" destId="{308BBADF-808A-45B7-92E4-ADDBDE53C09A}" srcOrd="6" destOrd="0" presId="urn:microsoft.com/office/officeart/2005/8/layout/vProcess5"/>
    <dgm:cxn modelId="{30317EFF-1501-4A64-8602-9B818DAA9911}" type="presParOf" srcId="{75FA5EC2-2E18-4DC1-8748-9B066626471C}" destId="{C2F94A11-6894-473B-8E7E-214898C1660A}" srcOrd="7" destOrd="0" presId="urn:microsoft.com/office/officeart/2005/8/layout/vProcess5"/>
    <dgm:cxn modelId="{3B376647-3BDC-458A-84DE-6F02F8EF4BA1}" type="presParOf" srcId="{75FA5EC2-2E18-4DC1-8748-9B066626471C}" destId="{05596D6F-DB01-4441-8D47-90575A72E76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60EE77-148B-4327-94DD-05DD32B78D5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F3D621-A772-40C2-9098-8FB52FC66720}">
      <dgm:prSet/>
      <dgm:spPr/>
      <dgm:t>
        <a:bodyPr/>
        <a:lstStyle/>
        <a:p>
          <a:pPr>
            <a:lnSpc>
              <a:spcPct val="100000"/>
            </a:lnSpc>
          </a:pPr>
          <a:r>
            <a:rPr lang="en-US"/>
            <a:t>While the language standards are presented separately from reading, writing, speaking, and listening, they are best utilized and presented as embedded skills within the other strands.</a:t>
          </a:r>
        </a:p>
      </dgm:t>
    </dgm:pt>
    <dgm:pt modelId="{9FFF14B9-3133-470A-B7A0-D768A80A0C18}" type="parTrans" cxnId="{8113311E-1634-44A3-A2DF-B56D173E8423}">
      <dgm:prSet/>
      <dgm:spPr/>
      <dgm:t>
        <a:bodyPr/>
        <a:lstStyle/>
        <a:p>
          <a:endParaRPr lang="en-US"/>
        </a:p>
      </dgm:t>
    </dgm:pt>
    <dgm:pt modelId="{9ADE4BC4-7F4D-433C-A157-4F6AD8D896EA}" type="sibTrans" cxnId="{8113311E-1634-44A3-A2DF-B56D173E8423}">
      <dgm:prSet/>
      <dgm:spPr/>
      <dgm:t>
        <a:bodyPr/>
        <a:lstStyle/>
        <a:p>
          <a:endParaRPr lang="en-US"/>
        </a:p>
      </dgm:t>
    </dgm:pt>
    <dgm:pt modelId="{7FF26327-A69B-499A-833D-37FE4EDCCBE8}">
      <dgm:prSet/>
      <dgm:spPr/>
      <dgm:t>
        <a:bodyPr/>
        <a:lstStyle/>
        <a:p>
          <a:pPr>
            <a:lnSpc>
              <a:spcPct val="100000"/>
            </a:lnSpc>
          </a:pPr>
          <a:r>
            <a:rPr lang="en-US"/>
            <a:t>These standards are not a checklist, but key components of reading, writing, speaking, and listening instruction, and they should be treated as such. </a:t>
          </a:r>
        </a:p>
      </dgm:t>
    </dgm:pt>
    <dgm:pt modelId="{69A1620F-7FC8-4181-8D96-AC54DFEA71D9}" type="parTrans" cxnId="{ACF040DE-BD11-4899-A188-AE5A5996C346}">
      <dgm:prSet/>
      <dgm:spPr/>
      <dgm:t>
        <a:bodyPr/>
        <a:lstStyle/>
        <a:p>
          <a:endParaRPr lang="en-US"/>
        </a:p>
      </dgm:t>
    </dgm:pt>
    <dgm:pt modelId="{21115FEC-67FB-472D-91D5-2048997F0B27}" type="sibTrans" cxnId="{ACF040DE-BD11-4899-A188-AE5A5996C346}">
      <dgm:prSet/>
      <dgm:spPr/>
      <dgm:t>
        <a:bodyPr/>
        <a:lstStyle/>
        <a:p>
          <a:endParaRPr lang="en-US"/>
        </a:p>
      </dgm:t>
    </dgm:pt>
    <dgm:pt modelId="{FF571092-5D34-4F9F-A016-8B520C3EAD65}">
      <dgm:prSet/>
      <dgm:spPr/>
      <dgm:t>
        <a:bodyPr/>
        <a:lstStyle/>
        <a:p>
          <a:pPr>
            <a:lnSpc>
              <a:spcPct val="100000"/>
            </a:lnSpc>
          </a:pPr>
          <a:r>
            <a:rPr lang="en-US"/>
            <a:t>Frequent, intentional reference to and instruction in these skills is essential to teaching students to be clear communicators in every medium and field.</a:t>
          </a:r>
        </a:p>
      </dgm:t>
    </dgm:pt>
    <dgm:pt modelId="{F633943B-3EDA-4262-9656-65EE312243CC}" type="parTrans" cxnId="{34210804-A595-4896-87B1-2B01B28E4209}">
      <dgm:prSet/>
      <dgm:spPr/>
      <dgm:t>
        <a:bodyPr/>
        <a:lstStyle/>
        <a:p>
          <a:endParaRPr lang="en-US"/>
        </a:p>
      </dgm:t>
    </dgm:pt>
    <dgm:pt modelId="{4C0A87A3-BEFE-4749-BEDF-A124DCA9B121}" type="sibTrans" cxnId="{34210804-A595-4896-87B1-2B01B28E4209}">
      <dgm:prSet/>
      <dgm:spPr/>
      <dgm:t>
        <a:bodyPr/>
        <a:lstStyle/>
        <a:p>
          <a:endParaRPr lang="en-US"/>
        </a:p>
      </dgm:t>
    </dgm:pt>
    <dgm:pt modelId="{70F8BCD2-DC4C-4E5D-953D-9AAC609CAA98}" type="pres">
      <dgm:prSet presAssocID="{4960EE77-148B-4327-94DD-05DD32B78D5A}" presName="vert0" presStyleCnt="0">
        <dgm:presLayoutVars>
          <dgm:dir/>
          <dgm:animOne val="branch"/>
          <dgm:animLvl val="lvl"/>
        </dgm:presLayoutVars>
      </dgm:prSet>
      <dgm:spPr/>
    </dgm:pt>
    <dgm:pt modelId="{DD8E3F34-8A49-4FC6-B2CC-4646D439B442}" type="pres">
      <dgm:prSet presAssocID="{60F3D621-A772-40C2-9098-8FB52FC66720}" presName="thickLine" presStyleLbl="alignNode1" presStyleIdx="0" presStyleCnt="3"/>
      <dgm:spPr/>
    </dgm:pt>
    <dgm:pt modelId="{54ECD2E6-9AA9-4FB7-A154-68B4578ECA32}" type="pres">
      <dgm:prSet presAssocID="{60F3D621-A772-40C2-9098-8FB52FC66720}" presName="horz1" presStyleCnt="0"/>
      <dgm:spPr/>
    </dgm:pt>
    <dgm:pt modelId="{7CC28E6C-2151-4E88-B250-7E95E29EBCE1}" type="pres">
      <dgm:prSet presAssocID="{60F3D621-A772-40C2-9098-8FB52FC66720}" presName="tx1" presStyleLbl="revTx" presStyleIdx="0" presStyleCnt="3"/>
      <dgm:spPr/>
    </dgm:pt>
    <dgm:pt modelId="{B3954EDC-3D4D-4B98-8724-FA988EED1640}" type="pres">
      <dgm:prSet presAssocID="{60F3D621-A772-40C2-9098-8FB52FC66720}" presName="vert1" presStyleCnt="0"/>
      <dgm:spPr/>
    </dgm:pt>
    <dgm:pt modelId="{56A4EC7B-9F26-459A-8B5A-2A499066E081}" type="pres">
      <dgm:prSet presAssocID="{7FF26327-A69B-499A-833D-37FE4EDCCBE8}" presName="thickLine" presStyleLbl="alignNode1" presStyleIdx="1" presStyleCnt="3"/>
      <dgm:spPr/>
    </dgm:pt>
    <dgm:pt modelId="{39DA77AA-2056-4EAB-935D-FD3690E8CA31}" type="pres">
      <dgm:prSet presAssocID="{7FF26327-A69B-499A-833D-37FE4EDCCBE8}" presName="horz1" presStyleCnt="0"/>
      <dgm:spPr/>
    </dgm:pt>
    <dgm:pt modelId="{D2327D73-98CB-4451-9ADF-7B1C93C56BC2}" type="pres">
      <dgm:prSet presAssocID="{7FF26327-A69B-499A-833D-37FE4EDCCBE8}" presName="tx1" presStyleLbl="revTx" presStyleIdx="1" presStyleCnt="3"/>
      <dgm:spPr/>
    </dgm:pt>
    <dgm:pt modelId="{46CF113C-24EA-4EC1-BFCC-DDC468D4BFD0}" type="pres">
      <dgm:prSet presAssocID="{7FF26327-A69B-499A-833D-37FE4EDCCBE8}" presName="vert1" presStyleCnt="0"/>
      <dgm:spPr/>
    </dgm:pt>
    <dgm:pt modelId="{230CF12C-13AA-432B-904F-F2C35EEA9378}" type="pres">
      <dgm:prSet presAssocID="{FF571092-5D34-4F9F-A016-8B520C3EAD65}" presName="thickLine" presStyleLbl="alignNode1" presStyleIdx="2" presStyleCnt="3"/>
      <dgm:spPr/>
    </dgm:pt>
    <dgm:pt modelId="{400DBFB6-A597-4694-A0DC-65DA4F717380}" type="pres">
      <dgm:prSet presAssocID="{FF571092-5D34-4F9F-A016-8B520C3EAD65}" presName="horz1" presStyleCnt="0"/>
      <dgm:spPr/>
    </dgm:pt>
    <dgm:pt modelId="{D474E8F5-8407-4BF8-A7E7-D0EF076BA981}" type="pres">
      <dgm:prSet presAssocID="{FF571092-5D34-4F9F-A016-8B520C3EAD65}" presName="tx1" presStyleLbl="revTx" presStyleIdx="2" presStyleCnt="3"/>
      <dgm:spPr/>
    </dgm:pt>
    <dgm:pt modelId="{9330DA84-B042-4CB2-8183-B720CDE84152}" type="pres">
      <dgm:prSet presAssocID="{FF571092-5D34-4F9F-A016-8B520C3EAD65}" presName="vert1" presStyleCnt="0"/>
      <dgm:spPr/>
    </dgm:pt>
  </dgm:ptLst>
  <dgm:cxnLst>
    <dgm:cxn modelId="{34210804-A595-4896-87B1-2B01B28E4209}" srcId="{4960EE77-148B-4327-94DD-05DD32B78D5A}" destId="{FF571092-5D34-4F9F-A016-8B520C3EAD65}" srcOrd="2" destOrd="0" parTransId="{F633943B-3EDA-4262-9656-65EE312243CC}" sibTransId="{4C0A87A3-BEFE-4749-BEDF-A124DCA9B121}"/>
    <dgm:cxn modelId="{8113311E-1634-44A3-A2DF-B56D173E8423}" srcId="{4960EE77-148B-4327-94DD-05DD32B78D5A}" destId="{60F3D621-A772-40C2-9098-8FB52FC66720}" srcOrd="0" destOrd="0" parTransId="{9FFF14B9-3133-470A-B7A0-D768A80A0C18}" sibTransId="{9ADE4BC4-7F4D-433C-A157-4F6AD8D896EA}"/>
    <dgm:cxn modelId="{F7518B2D-3C49-4FA4-A0F9-E1F32834FAF7}" type="presOf" srcId="{60F3D621-A772-40C2-9098-8FB52FC66720}" destId="{7CC28E6C-2151-4E88-B250-7E95E29EBCE1}" srcOrd="0" destOrd="0" presId="urn:microsoft.com/office/officeart/2008/layout/LinedList"/>
    <dgm:cxn modelId="{322CE550-5EAE-4BC5-8060-DB4644572B24}" type="presOf" srcId="{7FF26327-A69B-499A-833D-37FE4EDCCBE8}" destId="{D2327D73-98CB-4451-9ADF-7B1C93C56BC2}" srcOrd="0" destOrd="0" presId="urn:microsoft.com/office/officeart/2008/layout/LinedList"/>
    <dgm:cxn modelId="{DABBF7A3-B6BC-4130-B422-75146E62F762}" type="presOf" srcId="{FF571092-5D34-4F9F-A016-8B520C3EAD65}" destId="{D474E8F5-8407-4BF8-A7E7-D0EF076BA981}" srcOrd="0" destOrd="0" presId="urn:microsoft.com/office/officeart/2008/layout/LinedList"/>
    <dgm:cxn modelId="{4E23F5A9-B47F-417B-9198-2E0DBE6B0968}" type="presOf" srcId="{4960EE77-148B-4327-94DD-05DD32B78D5A}" destId="{70F8BCD2-DC4C-4E5D-953D-9AAC609CAA98}" srcOrd="0" destOrd="0" presId="urn:microsoft.com/office/officeart/2008/layout/LinedList"/>
    <dgm:cxn modelId="{ACF040DE-BD11-4899-A188-AE5A5996C346}" srcId="{4960EE77-148B-4327-94DD-05DD32B78D5A}" destId="{7FF26327-A69B-499A-833D-37FE4EDCCBE8}" srcOrd="1" destOrd="0" parTransId="{69A1620F-7FC8-4181-8D96-AC54DFEA71D9}" sibTransId="{21115FEC-67FB-472D-91D5-2048997F0B27}"/>
    <dgm:cxn modelId="{BAEE01E7-F14E-4FFD-9D3B-C231FB84365C}" type="presParOf" srcId="{70F8BCD2-DC4C-4E5D-953D-9AAC609CAA98}" destId="{DD8E3F34-8A49-4FC6-B2CC-4646D439B442}" srcOrd="0" destOrd="0" presId="urn:microsoft.com/office/officeart/2008/layout/LinedList"/>
    <dgm:cxn modelId="{C952D98D-C17D-4B51-A441-1F05D5081FDB}" type="presParOf" srcId="{70F8BCD2-DC4C-4E5D-953D-9AAC609CAA98}" destId="{54ECD2E6-9AA9-4FB7-A154-68B4578ECA32}" srcOrd="1" destOrd="0" presId="urn:microsoft.com/office/officeart/2008/layout/LinedList"/>
    <dgm:cxn modelId="{ABAC0F15-F42F-40C1-B419-C87B462FAC79}" type="presParOf" srcId="{54ECD2E6-9AA9-4FB7-A154-68B4578ECA32}" destId="{7CC28E6C-2151-4E88-B250-7E95E29EBCE1}" srcOrd="0" destOrd="0" presId="urn:microsoft.com/office/officeart/2008/layout/LinedList"/>
    <dgm:cxn modelId="{DDA7140A-F067-4331-BF51-BD15DC0AB09B}" type="presParOf" srcId="{54ECD2E6-9AA9-4FB7-A154-68B4578ECA32}" destId="{B3954EDC-3D4D-4B98-8724-FA988EED1640}" srcOrd="1" destOrd="0" presId="urn:microsoft.com/office/officeart/2008/layout/LinedList"/>
    <dgm:cxn modelId="{0875FF0A-1B43-4E6D-91B8-21A120BF5C88}" type="presParOf" srcId="{70F8BCD2-DC4C-4E5D-953D-9AAC609CAA98}" destId="{56A4EC7B-9F26-459A-8B5A-2A499066E081}" srcOrd="2" destOrd="0" presId="urn:microsoft.com/office/officeart/2008/layout/LinedList"/>
    <dgm:cxn modelId="{DB9B8989-E025-4FA3-B1D3-2D54BCA00AE1}" type="presParOf" srcId="{70F8BCD2-DC4C-4E5D-953D-9AAC609CAA98}" destId="{39DA77AA-2056-4EAB-935D-FD3690E8CA31}" srcOrd="3" destOrd="0" presId="urn:microsoft.com/office/officeart/2008/layout/LinedList"/>
    <dgm:cxn modelId="{1377ACE8-15E6-4BDA-8B51-5634043DD718}" type="presParOf" srcId="{39DA77AA-2056-4EAB-935D-FD3690E8CA31}" destId="{D2327D73-98CB-4451-9ADF-7B1C93C56BC2}" srcOrd="0" destOrd="0" presId="urn:microsoft.com/office/officeart/2008/layout/LinedList"/>
    <dgm:cxn modelId="{3BA69575-19F3-4FEC-A247-E038543EF635}" type="presParOf" srcId="{39DA77AA-2056-4EAB-935D-FD3690E8CA31}" destId="{46CF113C-24EA-4EC1-BFCC-DDC468D4BFD0}" srcOrd="1" destOrd="0" presId="urn:microsoft.com/office/officeart/2008/layout/LinedList"/>
    <dgm:cxn modelId="{F3FC1E63-B9B8-4075-8055-D0057B2FF9AD}" type="presParOf" srcId="{70F8BCD2-DC4C-4E5D-953D-9AAC609CAA98}" destId="{230CF12C-13AA-432B-904F-F2C35EEA9378}" srcOrd="4" destOrd="0" presId="urn:microsoft.com/office/officeart/2008/layout/LinedList"/>
    <dgm:cxn modelId="{B4E5150C-E8E3-473B-A4AA-9BD2F21D9E03}" type="presParOf" srcId="{70F8BCD2-DC4C-4E5D-953D-9AAC609CAA98}" destId="{400DBFB6-A597-4694-A0DC-65DA4F717380}" srcOrd="5" destOrd="0" presId="urn:microsoft.com/office/officeart/2008/layout/LinedList"/>
    <dgm:cxn modelId="{53611D63-ABC5-4B55-A264-18FD13609F6C}" type="presParOf" srcId="{400DBFB6-A597-4694-A0DC-65DA4F717380}" destId="{D474E8F5-8407-4BF8-A7E7-D0EF076BA981}" srcOrd="0" destOrd="0" presId="urn:microsoft.com/office/officeart/2008/layout/LinedList"/>
    <dgm:cxn modelId="{0B80DFDD-2648-437D-908E-5BE953F08EAD}" type="presParOf" srcId="{400DBFB6-A597-4694-A0DC-65DA4F717380}" destId="{9330DA84-B042-4CB2-8183-B720CDE841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A703D-7A5E-45B9-AE6A-D0E84B9FEB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8EE4C9E-E16A-4189-95D8-5159D9850034}">
      <dgm:prSet/>
      <dgm:spPr/>
      <dgm:t>
        <a:bodyPr/>
        <a:lstStyle/>
        <a:p>
          <a:r>
            <a:rPr lang="en-US"/>
            <a:t>“Then you just pretend you’re half—? I beg your pardon, sir,” I caught myself. “I didn’t mean to be—”</a:t>
          </a:r>
        </a:p>
      </dgm:t>
    </dgm:pt>
    <dgm:pt modelId="{D868036D-D905-4811-B2FB-9F490AAD4F59}" type="parTrans" cxnId="{5359A03A-1F8F-4080-8F75-982F2138DB5A}">
      <dgm:prSet/>
      <dgm:spPr/>
      <dgm:t>
        <a:bodyPr/>
        <a:lstStyle/>
        <a:p>
          <a:endParaRPr lang="en-US"/>
        </a:p>
      </dgm:t>
    </dgm:pt>
    <dgm:pt modelId="{45F00C56-9EA9-4976-BA3A-7E7B6B0D5031}" type="sibTrans" cxnId="{5359A03A-1F8F-4080-8F75-982F2138DB5A}">
      <dgm:prSet/>
      <dgm:spPr/>
      <dgm:t>
        <a:bodyPr/>
        <a:lstStyle/>
        <a:p>
          <a:endParaRPr lang="en-US"/>
        </a:p>
      </dgm:t>
    </dgm:pt>
    <dgm:pt modelId="{E541D994-71FD-451E-87B0-54A3FA167F92}">
      <dgm:prSet/>
      <dgm:spPr/>
      <dgm:t>
        <a:bodyPr/>
        <a:lstStyle/>
        <a:p>
          <a:r>
            <a:rPr lang="en-US"/>
            <a:t>EN DASH: shorter length. Used to mark ranges</a:t>
          </a:r>
        </a:p>
      </dgm:t>
    </dgm:pt>
    <dgm:pt modelId="{592D5C50-2B42-4988-8B5A-18D4CBD29FCE}" type="parTrans" cxnId="{E04789A7-1A72-47DB-92BA-EED8F022244B}">
      <dgm:prSet/>
      <dgm:spPr/>
      <dgm:t>
        <a:bodyPr/>
        <a:lstStyle/>
        <a:p>
          <a:endParaRPr lang="en-US"/>
        </a:p>
      </dgm:t>
    </dgm:pt>
    <dgm:pt modelId="{68D46A80-9789-42ED-BD0E-7ACA9877D16D}" type="sibTrans" cxnId="{E04789A7-1A72-47DB-92BA-EED8F022244B}">
      <dgm:prSet/>
      <dgm:spPr/>
      <dgm:t>
        <a:bodyPr/>
        <a:lstStyle/>
        <a:p>
          <a:endParaRPr lang="en-US"/>
        </a:p>
      </dgm:t>
    </dgm:pt>
    <dgm:pt modelId="{B2089187-8739-47E2-BA59-77385A8C00B8}">
      <dgm:prSet/>
      <dgm:spPr/>
      <dgm:t>
        <a:bodyPr/>
        <a:lstStyle/>
        <a:p>
          <a:r>
            <a:rPr lang="en-US"/>
            <a:t>EM DASH: longer length. Use to separate extra information or mark a break in a sentence. </a:t>
          </a:r>
        </a:p>
      </dgm:t>
    </dgm:pt>
    <dgm:pt modelId="{14E3D936-19ED-47B4-BF49-84017FCFC0CF}" type="parTrans" cxnId="{160BA0DE-30FC-42A8-A91D-E55D04933644}">
      <dgm:prSet/>
      <dgm:spPr/>
      <dgm:t>
        <a:bodyPr/>
        <a:lstStyle/>
        <a:p>
          <a:endParaRPr lang="en-US"/>
        </a:p>
      </dgm:t>
    </dgm:pt>
    <dgm:pt modelId="{62CC4500-D652-4C0B-9449-312AA37C8A91}" type="sibTrans" cxnId="{160BA0DE-30FC-42A8-A91D-E55D04933644}">
      <dgm:prSet/>
      <dgm:spPr/>
      <dgm:t>
        <a:bodyPr/>
        <a:lstStyle/>
        <a:p>
          <a:endParaRPr lang="en-US"/>
        </a:p>
      </dgm:t>
    </dgm:pt>
    <dgm:pt modelId="{E54B8FFC-94A7-46A3-8AB0-5A589E217796}">
      <dgm:prSet/>
      <dgm:spPr/>
      <dgm:t>
        <a:bodyPr/>
        <a:lstStyle/>
        <a:p>
          <a:r>
            <a:rPr lang="en-US"/>
            <a:t>Do not confuse dashes with hyphens. </a:t>
          </a:r>
        </a:p>
      </dgm:t>
    </dgm:pt>
    <dgm:pt modelId="{61FEFA24-E703-4DA5-8D61-98FA5441C785}" type="parTrans" cxnId="{8F6509C5-8FEE-4C95-B3AB-291B6B0E41C5}">
      <dgm:prSet/>
      <dgm:spPr/>
      <dgm:t>
        <a:bodyPr/>
        <a:lstStyle/>
        <a:p>
          <a:endParaRPr lang="en-US"/>
        </a:p>
      </dgm:t>
    </dgm:pt>
    <dgm:pt modelId="{94F31C52-8BA6-49ED-99F0-66F1BE001EC4}" type="sibTrans" cxnId="{8F6509C5-8FEE-4C95-B3AB-291B6B0E41C5}">
      <dgm:prSet/>
      <dgm:spPr/>
      <dgm:t>
        <a:bodyPr/>
        <a:lstStyle/>
        <a:p>
          <a:endParaRPr lang="en-US"/>
        </a:p>
      </dgm:t>
    </dgm:pt>
    <dgm:pt modelId="{B76E4709-2B83-4055-9A56-BD85A91DE8A1}" type="pres">
      <dgm:prSet presAssocID="{EEEA703D-7A5E-45B9-AE6A-D0E84B9FEB08}" presName="linear" presStyleCnt="0">
        <dgm:presLayoutVars>
          <dgm:animLvl val="lvl"/>
          <dgm:resizeHandles val="exact"/>
        </dgm:presLayoutVars>
      </dgm:prSet>
      <dgm:spPr/>
    </dgm:pt>
    <dgm:pt modelId="{EE0B5F7F-92BD-46A7-B332-14428A07A7C2}" type="pres">
      <dgm:prSet presAssocID="{28EE4C9E-E16A-4189-95D8-5159D9850034}" presName="parentText" presStyleLbl="node1" presStyleIdx="0" presStyleCnt="1">
        <dgm:presLayoutVars>
          <dgm:chMax val="0"/>
          <dgm:bulletEnabled val="1"/>
        </dgm:presLayoutVars>
      </dgm:prSet>
      <dgm:spPr/>
    </dgm:pt>
    <dgm:pt modelId="{4F23464F-5259-49AA-BD80-75EB9FDFD730}" type="pres">
      <dgm:prSet presAssocID="{28EE4C9E-E16A-4189-95D8-5159D9850034}" presName="childText" presStyleLbl="revTx" presStyleIdx="0" presStyleCnt="1">
        <dgm:presLayoutVars>
          <dgm:bulletEnabled val="1"/>
        </dgm:presLayoutVars>
      </dgm:prSet>
      <dgm:spPr/>
    </dgm:pt>
  </dgm:ptLst>
  <dgm:cxnLst>
    <dgm:cxn modelId="{B677E50C-DD3A-4567-936E-AD88AAFD676F}" type="presOf" srcId="{28EE4C9E-E16A-4189-95D8-5159D9850034}" destId="{EE0B5F7F-92BD-46A7-B332-14428A07A7C2}" srcOrd="0" destOrd="0" presId="urn:microsoft.com/office/officeart/2005/8/layout/vList2"/>
    <dgm:cxn modelId="{5359A03A-1F8F-4080-8F75-982F2138DB5A}" srcId="{EEEA703D-7A5E-45B9-AE6A-D0E84B9FEB08}" destId="{28EE4C9E-E16A-4189-95D8-5159D9850034}" srcOrd="0" destOrd="0" parTransId="{D868036D-D905-4811-B2FB-9F490AAD4F59}" sibTransId="{45F00C56-9EA9-4976-BA3A-7E7B6B0D5031}"/>
    <dgm:cxn modelId="{01ECB682-AE53-43DD-882F-C0ED65185D4C}" type="presOf" srcId="{E54B8FFC-94A7-46A3-8AB0-5A589E217796}" destId="{4F23464F-5259-49AA-BD80-75EB9FDFD730}" srcOrd="0" destOrd="2" presId="urn:microsoft.com/office/officeart/2005/8/layout/vList2"/>
    <dgm:cxn modelId="{64EFE299-FCE6-4B0D-8A44-57A36772727C}" type="presOf" srcId="{E541D994-71FD-451E-87B0-54A3FA167F92}" destId="{4F23464F-5259-49AA-BD80-75EB9FDFD730}" srcOrd="0" destOrd="0" presId="urn:microsoft.com/office/officeart/2005/8/layout/vList2"/>
    <dgm:cxn modelId="{E04789A7-1A72-47DB-92BA-EED8F022244B}" srcId="{28EE4C9E-E16A-4189-95D8-5159D9850034}" destId="{E541D994-71FD-451E-87B0-54A3FA167F92}" srcOrd="0" destOrd="0" parTransId="{592D5C50-2B42-4988-8B5A-18D4CBD29FCE}" sibTransId="{68D46A80-9789-42ED-BD0E-7ACA9877D16D}"/>
    <dgm:cxn modelId="{8F6509C5-8FEE-4C95-B3AB-291B6B0E41C5}" srcId="{28EE4C9E-E16A-4189-95D8-5159D9850034}" destId="{E54B8FFC-94A7-46A3-8AB0-5A589E217796}" srcOrd="2" destOrd="0" parTransId="{61FEFA24-E703-4DA5-8D61-98FA5441C785}" sibTransId="{94F31C52-8BA6-49ED-99F0-66F1BE001EC4}"/>
    <dgm:cxn modelId="{D3DDA4DA-0865-47F5-949E-E387CAA837DB}" type="presOf" srcId="{EEEA703D-7A5E-45B9-AE6A-D0E84B9FEB08}" destId="{B76E4709-2B83-4055-9A56-BD85A91DE8A1}" srcOrd="0" destOrd="0" presId="urn:microsoft.com/office/officeart/2005/8/layout/vList2"/>
    <dgm:cxn modelId="{A8EF4CDE-736D-4B00-A661-C8558CE51714}" type="presOf" srcId="{B2089187-8739-47E2-BA59-77385A8C00B8}" destId="{4F23464F-5259-49AA-BD80-75EB9FDFD730}" srcOrd="0" destOrd="1" presId="urn:microsoft.com/office/officeart/2005/8/layout/vList2"/>
    <dgm:cxn modelId="{160BA0DE-30FC-42A8-A91D-E55D04933644}" srcId="{28EE4C9E-E16A-4189-95D8-5159D9850034}" destId="{B2089187-8739-47E2-BA59-77385A8C00B8}" srcOrd="1" destOrd="0" parTransId="{14E3D936-19ED-47B4-BF49-84017FCFC0CF}" sibTransId="{62CC4500-D652-4C0B-9449-312AA37C8A91}"/>
    <dgm:cxn modelId="{CB1E0C68-890A-430F-ABD8-EC85F9DECEA4}" type="presParOf" srcId="{B76E4709-2B83-4055-9A56-BD85A91DE8A1}" destId="{EE0B5F7F-92BD-46A7-B332-14428A07A7C2}" srcOrd="0" destOrd="0" presId="urn:microsoft.com/office/officeart/2005/8/layout/vList2"/>
    <dgm:cxn modelId="{8411860C-4D5B-414B-9B3B-53277B875A82}" type="presParOf" srcId="{B76E4709-2B83-4055-9A56-BD85A91DE8A1}" destId="{4F23464F-5259-49AA-BD80-75EB9FDFD7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0685-8AE3-4F61-9FE1-69EA677291E4}">
      <dsp:nvSpPr>
        <dsp:cNvPr id="0" name=""/>
        <dsp:cNvSpPr/>
      </dsp:nvSpPr>
      <dsp:spPr>
        <a:xfrm>
          <a:off x="0" y="950065"/>
          <a:ext cx="3143249" cy="188595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Waterfall</a:t>
          </a:r>
        </a:p>
      </dsp:txBody>
      <dsp:txXfrm>
        <a:off x="0" y="950065"/>
        <a:ext cx="3143249" cy="1885950"/>
      </dsp:txXfrm>
    </dsp:sp>
    <dsp:sp modelId="{E62CB766-F93A-4019-AA64-029BF4003E2D}">
      <dsp:nvSpPr>
        <dsp:cNvPr id="0" name=""/>
        <dsp:cNvSpPr/>
      </dsp:nvSpPr>
      <dsp:spPr>
        <a:xfrm>
          <a:off x="3457575" y="950065"/>
          <a:ext cx="3143249" cy="1885950"/>
        </a:xfrm>
        <a:prstGeom prst="rect">
          <a:avLst/>
        </a:prstGeom>
        <a:solidFill>
          <a:schemeClr val="accent5">
            <a:hueOff val="3005351"/>
            <a:satOff val="-1319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Stamping</a:t>
          </a:r>
        </a:p>
      </dsp:txBody>
      <dsp:txXfrm>
        <a:off x="3457575" y="950065"/>
        <a:ext cx="3143249" cy="1885950"/>
      </dsp:txXfrm>
    </dsp:sp>
    <dsp:sp modelId="{430DB42E-44BC-4D15-A9D2-0D0547A6304C}">
      <dsp:nvSpPr>
        <dsp:cNvPr id="0" name=""/>
        <dsp:cNvSpPr/>
      </dsp:nvSpPr>
      <dsp:spPr>
        <a:xfrm>
          <a:off x="6915149" y="950065"/>
          <a:ext cx="3143249" cy="1885950"/>
        </a:xfrm>
        <a:prstGeom prst="rect">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Jamboard </a:t>
          </a:r>
        </a:p>
      </dsp:txBody>
      <dsp:txXfrm>
        <a:off x="6915149" y="950065"/>
        <a:ext cx="3143249" cy="18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0719F-11F7-4444-834E-D15F1C6B6CF4}">
      <dsp:nvSpPr>
        <dsp:cNvPr id="0" name=""/>
        <dsp:cNvSpPr/>
      </dsp:nvSpPr>
      <dsp:spPr>
        <a:xfrm>
          <a:off x="0" y="0"/>
          <a:ext cx="5598515" cy="11356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Seriously slimmed from CCSS </a:t>
          </a:r>
        </a:p>
      </dsp:txBody>
      <dsp:txXfrm>
        <a:off x="33261" y="33261"/>
        <a:ext cx="4373087" cy="1069103"/>
      </dsp:txXfrm>
    </dsp:sp>
    <dsp:sp modelId="{2AE9CFFC-D65B-41D3-A293-B8DA50061BC0}">
      <dsp:nvSpPr>
        <dsp:cNvPr id="0" name=""/>
        <dsp:cNvSpPr/>
      </dsp:nvSpPr>
      <dsp:spPr>
        <a:xfrm>
          <a:off x="493986" y="1324896"/>
          <a:ext cx="5598515" cy="11356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Describes overall goal/purpose of ELA standards</a:t>
          </a:r>
        </a:p>
      </dsp:txBody>
      <dsp:txXfrm>
        <a:off x="527247" y="1358157"/>
        <a:ext cx="4299850" cy="1069103"/>
      </dsp:txXfrm>
    </dsp:sp>
    <dsp:sp modelId="{7BB888A3-F1EE-46D4-9018-437A88111D6A}">
      <dsp:nvSpPr>
        <dsp:cNvPr id="0" name=""/>
        <dsp:cNvSpPr/>
      </dsp:nvSpPr>
      <dsp:spPr>
        <a:xfrm>
          <a:off x="987973" y="2649793"/>
          <a:ext cx="5598515" cy="11356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Includes Guiding Principles with ELA connections</a:t>
          </a:r>
        </a:p>
      </dsp:txBody>
      <dsp:txXfrm>
        <a:off x="1021234" y="2683054"/>
        <a:ext cx="4299850" cy="1069103"/>
      </dsp:txXfrm>
    </dsp:sp>
    <dsp:sp modelId="{EEBC39C6-8250-4F56-AE52-98F43630B909}">
      <dsp:nvSpPr>
        <dsp:cNvPr id="0" name=""/>
        <dsp:cNvSpPr/>
      </dsp:nvSpPr>
      <dsp:spPr>
        <a:xfrm>
          <a:off x="4860358" y="861182"/>
          <a:ext cx="738156" cy="73815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026443" y="861182"/>
        <a:ext cx="405986" cy="555462"/>
      </dsp:txXfrm>
    </dsp:sp>
    <dsp:sp modelId="{7C99F344-CA68-4BB2-8E9C-FF22AF4916D1}">
      <dsp:nvSpPr>
        <dsp:cNvPr id="0" name=""/>
        <dsp:cNvSpPr/>
      </dsp:nvSpPr>
      <dsp:spPr>
        <a:xfrm>
          <a:off x="5354345" y="2178508"/>
          <a:ext cx="738156" cy="738156"/>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520430" y="2178508"/>
        <a:ext cx="405986" cy="555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E3F34-8A49-4FC6-B2CC-4646D439B442}">
      <dsp:nvSpPr>
        <dsp:cNvPr id="0" name=""/>
        <dsp:cNvSpPr/>
      </dsp:nvSpPr>
      <dsp:spPr>
        <a:xfrm>
          <a:off x="0" y="275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28E6C-2151-4E88-B250-7E95E29EBCE1}">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kern="1200"/>
            <a:t>While the language standards are presented separately from reading, writing, speaking, and listening, they are best utilized and presented as embedded skills within the other strands.</a:t>
          </a:r>
        </a:p>
      </dsp:txBody>
      <dsp:txXfrm>
        <a:off x="0" y="2758"/>
        <a:ext cx="6797675" cy="1881464"/>
      </dsp:txXfrm>
    </dsp:sp>
    <dsp:sp modelId="{56A4EC7B-9F26-459A-8B5A-2A499066E081}">
      <dsp:nvSpPr>
        <dsp:cNvPr id="0" name=""/>
        <dsp:cNvSpPr/>
      </dsp:nvSpPr>
      <dsp:spPr>
        <a:xfrm>
          <a:off x="0" y="1884223"/>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27D73-98CB-4451-9ADF-7B1C93C56BC2}">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kern="1200"/>
            <a:t>These standards are not a checklist, but key components of reading, writing, speaking, and listening instruction, and they should be treated as such. </a:t>
          </a:r>
        </a:p>
      </dsp:txBody>
      <dsp:txXfrm>
        <a:off x="0" y="1884223"/>
        <a:ext cx="6797675" cy="1881464"/>
      </dsp:txXfrm>
    </dsp:sp>
    <dsp:sp modelId="{230CF12C-13AA-432B-904F-F2C35EEA9378}">
      <dsp:nvSpPr>
        <dsp:cNvPr id="0" name=""/>
        <dsp:cNvSpPr/>
      </dsp:nvSpPr>
      <dsp:spPr>
        <a:xfrm>
          <a:off x="0" y="376568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4E8F5-8407-4BF8-A7E7-D0EF076BA981}">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kern="1200"/>
            <a:t>Frequent, intentional reference to and instruction in these skills is essential to teaching students to be clear communicators in every medium and field.</a:t>
          </a:r>
        </a:p>
      </dsp:txBody>
      <dsp:txXfrm>
        <a:off x="0" y="3765688"/>
        <a:ext cx="6797675" cy="188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B5F7F-92BD-46A7-B332-14428A07A7C2}">
      <dsp:nvSpPr>
        <dsp:cNvPr id="0" name=""/>
        <dsp:cNvSpPr/>
      </dsp:nvSpPr>
      <dsp:spPr>
        <a:xfrm>
          <a:off x="0" y="309377"/>
          <a:ext cx="10058399" cy="1392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“Then you just pretend you’re half—? I beg your pardon, sir,” I caught myself. “I didn’t mean to be—”</a:t>
          </a:r>
        </a:p>
      </dsp:txBody>
      <dsp:txXfrm>
        <a:off x="67966" y="377343"/>
        <a:ext cx="9922467" cy="1256367"/>
      </dsp:txXfrm>
    </dsp:sp>
    <dsp:sp modelId="{4F23464F-5259-49AA-BD80-75EB9FDFD730}">
      <dsp:nvSpPr>
        <dsp:cNvPr id="0" name=""/>
        <dsp:cNvSpPr/>
      </dsp:nvSpPr>
      <dsp:spPr>
        <a:xfrm>
          <a:off x="0" y="1701677"/>
          <a:ext cx="10058399" cy="17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EN DASH: shorter length. Used to mark ranges</a:t>
          </a:r>
        </a:p>
        <a:p>
          <a:pPr marL="228600" lvl="1" indent="-228600" algn="l" defTabSz="1200150">
            <a:lnSpc>
              <a:spcPct val="90000"/>
            </a:lnSpc>
            <a:spcBef>
              <a:spcPct val="0"/>
            </a:spcBef>
            <a:spcAft>
              <a:spcPct val="20000"/>
            </a:spcAft>
            <a:buChar char="•"/>
          </a:pPr>
          <a:r>
            <a:rPr lang="en-US" sz="2700" kern="1200"/>
            <a:t>EM DASH: longer length. Use to separate extra information or mark a break in a sentence. </a:t>
          </a:r>
        </a:p>
        <a:p>
          <a:pPr marL="228600" lvl="1" indent="-228600" algn="l" defTabSz="1200150">
            <a:lnSpc>
              <a:spcPct val="90000"/>
            </a:lnSpc>
            <a:spcBef>
              <a:spcPct val="0"/>
            </a:spcBef>
            <a:spcAft>
              <a:spcPct val="20000"/>
            </a:spcAft>
            <a:buChar char="•"/>
          </a:pPr>
          <a:r>
            <a:rPr lang="en-US" sz="2700" kern="1200"/>
            <a:t>Do not confuse dashes with hyphens. </a:t>
          </a:r>
        </a:p>
      </dsp:txBody>
      <dsp:txXfrm>
        <a:off x="0" y="1701677"/>
        <a:ext cx="10058399" cy="17750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20F0-A43D-4E68-8E72-8FA6BF1B623B}"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5B0F9-B4E1-4A0D-9CF0-6C30E57BFA01}" type="slidenum">
              <a:rPr lang="en-US" smtClean="0"/>
              <a:t>‹#›</a:t>
            </a:fld>
            <a:endParaRPr lang="en-US"/>
          </a:p>
        </p:txBody>
      </p:sp>
    </p:spTree>
    <p:extLst>
      <p:ext uri="{BB962C8B-B14F-4D97-AF65-F5344CB8AC3E}">
        <p14:creationId xmlns:p14="http://schemas.microsoft.com/office/powerpoint/2010/main" val="313791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sure you know how to use the tools</a:t>
            </a:r>
          </a:p>
        </p:txBody>
      </p:sp>
      <p:sp>
        <p:nvSpPr>
          <p:cNvPr id="4" name="Slide Number Placeholder 3"/>
          <p:cNvSpPr>
            <a:spLocks noGrp="1"/>
          </p:cNvSpPr>
          <p:nvPr>
            <p:ph type="sldNum" sz="quarter" idx="5"/>
          </p:nvPr>
        </p:nvSpPr>
        <p:spPr/>
        <p:txBody>
          <a:bodyPr/>
          <a:lstStyle/>
          <a:p>
            <a:fld id="{04D5B0F9-B4E1-4A0D-9CF0-6C30E57BFA01}" type="slidenum">
              <a:rPr lang="en-US" smtClean="0"/>
              <a:t>2</a:t>
            </a:fld>
            <a:endParaRPr lang="en-US"/>
          </a:p>
        </p:txBody>
      </p:sp>
    </p:spTree>
    <p:extLst>
      <p:ext uri="{BB962C8B-B14F-4D97-AF65-F5344CB8AC3E}">
        <p14:creationId xmlns:p14="http://schemas.microsoft.com/office/powerpoint/2010/main" val="46466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ideas connect to the general ELA introduction? </a:t>
            </a:r>
          </a:p>
        </p:txBody>
      </p:sp>
      <p:sp>
        <p:nvSpPr>
          <p:cNvPr id="4" name="Slide Number Placeholder 3"/>
          <p:cNvSpPr>
            <a:spLocks noGrp="1"/>
          </p:cNvSpPr>
          <p:nvPr>
            <p:ph type="sldNum" sz="quarter" idx="5"/>
          </p:nvPr>
        </p:nvSpPr>
        <p:spPr/>
        <p:txBody>
          <a:bodyPr/>
          <a:lstStyle/>
          <a:p>
            <a:fld id="{04D5B0F9-B4E1-4A0D-9CF0-6C30E57BFA01}" type="slidenum">
              <a:rPr lang="en-US" smtClean="0"/>
              <a:t>14</a:t>
            </a:fld>
            <a:endParaRPr lang="en-US"/>
          </a:p>
        </p:txBody>
      </p:sp>
    </p:spTree>
    <p:extLst>
      <p:ext uri="{BB962C8B-B14F-4D97-AF65-F5344CB8AC3E}">
        <p14:creationId xmlns:p14="http://schemas.microsoft.com/office/powerpoint/2010/main" val="243947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subtle change significant? This very subtle change helps to clarify the relationship of language development in both input (reading and listening) and output (writing and speaking). </a:t>
            </a:r>
          </a:p>
        </p:txBody>
      </p:sp>
      <p:sp>
        <p:nvSpPr>
          <p:cNvPr id="4" name="Slide Number Placeholder 3"/>
          <p:cNvSpPr>
            <a:spLocks noGrp="1"/>
          </p:cNvSpPr>
          <p:nvPr>
            <p:ph type="sldNum" sz="quarter" idx="5"/>
          </p:nvPr>
        </p:nvSpPr>
        <p:spPr/>
        <p:txBody>
          <a:bodyPr/>
          <a:lstStyle/>
          <a:p>
            <a:fld id="{04D5B0F9-B4E1-4A0D-9CF0-6C30E57BFA01}" type="slidenum">
              <a:rPr lang="en-US" smtClean="0"/>
              <a:t>15</a:t>
            </a:fld>
            <a:endParaRPr lang="en-US"/>
          </a:p>
        </p:txBody>
      </p:sp>
    </p:spTree>
    <p:extLst>
      <p:ext uri="{BB962C8B-B14F-4D97-AF65-F5344CB8AC3E}">
        <p14:creationId xmlns:p14="http://schemas.microsoft.com/office/powerpoint/2010/main" val="149417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needs to be present in the texts students are reading to provide a teachable moment and learning opportunity?</a:t>
            </a:r>
          </a:p>
        </p:txBody>
      </p:sp>
      <p:sp>
        <p:nvSpPr>
          <p:cNvPr id="4" name="Slide Number Placeholder 3"/>
          <p:cNvSpPr>
            <a:spLocks noGrp="1"/>
          </p:cNvSpPr>
          <p:nvPr>
            <p:ph type="sldNum" sz="quarter" idx="5"/>
          </p:nvPr>
        </p:nvSpPr>
        <p:spPr/>
        <p:txBody>
          <a:bodyPr/>
          <a:lstStyle/>
          <a:p>
            <a:fld id="{04D5B0F9-B4E1-4A0D-9CF0-6C30E57BFA01}" type="slidenum">
              <a:rPr lang="en-US" smtClean="0"/>
              <a:t>16</a:t>
            </a:fld>
            <a:endParaRPr lang="en-US"/>
          </a:p>
        </p:txBody>
      </p:sp>
    </p:spTree>
    <p:extLst>
      <p:ext uri="{BB962C8B-B14F-4D97-AF65-F5344CB8AC3E}">
        <p14:creationId xmlns:p14="http://schemas.microsoft.com/office/powerpoint/2010/main" val="201353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often begin this instruction of teaching sentences combining when working on writing feedback and edits. To start with reading, we need to find texts that have the elements we want to teach. Teaching students to recognize relationship words and how sentences are constructed using them helps struggling students and language learners. It also helps students make meaning of complex texts and transfer that learning to unfamiliar texts. </a:t>
            </a:r>
          </a:p>
          <a:p>
            <a:r>
              <a:rPr lang="en-US" b="0" dirty="0"/>
              <a:t>https://unsplash.com/photos/CeGP3MkcnxA</a:t>
            </a:r>
          </a:p>
        </p:txBody>
      </p:sp>
      <p:sp>
        <p:nvSpPr>
          <p:cNvPr id="4" name="Slide Number Placeholder 3"/>
          <p:cNvSpPr>
            <a:spLocks noGrp="1"/>
          </p:cNvSpPr>
          <p:nvPr>
            <p:ph type="sldNum" sz="quarter" idx="5"/>
          </p:nvPr>
        </p:nvSpPr>
        <p:spPr/>
        <p:txBody>
          <a:bodyPr/>
          <a:lstStyle/>
          <a:p>
            <a:fld id="{04D5B0F9-B4E1-4A0D-9CF0-6C30E57BFA01}" type="slidenum">
              <a:rPr lang="en-US" smtClean="0"/>
              <a:t>20</a:t>
            </a:fld>
            <a:endParaRPr lang="en-US"/>
          </a:p>
        </p:txBody>
      </p:sp>
    </p:spTree>
    <p:extLst>
      <p:ext uri="{BB962C8B-B14F-4D97-AF65-F5344CB8AC3E}">
        <p14:creationId xmlns:p14="http://schemas.microsoft.com/office/powerpoint/2010/main" val="355995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“unpack” the 6-8 and 9-12 standards, there needs to be a significant understanding of what text complexity is and how to use it appropriately in the classroom. </a:t>
            </a:r>
          </a:p>
        </p:txBody>
      </p:sp>
      <p:sp>
        <p:nvSpPr>
          <p:cNvPr id="4" name="Slide Number Placeholder 3"/>
          <p:cNvSpPr>
            <a:spLocks noGrp="1"/>
          </p:cNvSpPr>
          <p:nvPr>
            <p:ph type="sldNum" sz="quarter" idx="5"/>
          </p:nvPr>
        </p:nvSpPr>
        <p:spPr/>
        <p:txBody>
          <a:bodyPr/>
          <a:lstStyle/>
          <a:p>
            <a:fld id="{04D5B0F9-B4E1-4A0D-9CF0-6C30E57BFA01}" type="slidenum">
              <a:rPr lang="en-US" smtClean="0"/>
              <a:t>22</a:t>
            </a:fld>
            <a:endParaRPr lang="en-US"/>
          </a:p>
        </p:txBody>
      </p:sp>
    </p:spTree>
    <p:extLst>
      <p:ext uri="{BB962C8B-B14F-4D97-AF65-F5344CB8AC3E}">
        <p14:creationId xmlns:p14="http://schemas.microsoft.com/office/powerpoint/2010/main" val="18794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5B0F9-B4E1-4A0D-9CF0-6C30E57BFA01}" type="slidenum">
              <a:rPr lang="en-US" smtClean="0"/>
              <a:t>24</a:t>
            </a:fld>
            <a:endParaRPr lang="en-US"/>
          </a:p>
        </p:txBody>
      </p:sp>
    </p:spTree>
    <p:extLst>
      <p:ext uri="{BB962C8B-B14F-4D97-AF65-F5344CB8AC3E}">
        <p14:creationId xmlns:p14="http://schemas.microsoft.com/office/powerpoint/2010/main" val="52099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standards address presenting and writing. What is the common learning that we want students to demonstrate?</a:t>
            </a:r>
          </a:p>
        </p:txBody>
      </p:sp>
      <p:sp>
        <p:nvSpPr>
          <p:cNvPr id="4" name="Slide Number Placeholder 3"/>
          <p:cNvSpPr>
            <a:spLocks noGrp="1"/>
          </p:cNvSpPr>
          <p:nvPr>
            <p:ph type="sldNum" sz="quarter" idx="5"/>
          </p:nvPr>
        </p:nvSpPr>
        <p:spPr/>
        <p:txBody>
          <a:bodyPr/>
          <a:lstStyle/>
          <a:p>
            <a:fld id="{04D5B0F9-B4E1-4A0D-9CF0-6C30E57BFA01}" type="slidenum">
              <a:rPr lang="en-US" smtClean="0"/>
              <a:t>25</a:t>
            </a:fld>
            <a:endParaRPr lang="en-US"/>
          </a:p>
        </p:txBody>
      </p:sp>
    </p:spTree>
    <p:extLst>
      <p:ext uri="{BB962C8B-B14F-4D97-AF65-F5344CB8AC3E}">
        <p14:creationId xmlns:p14="http://schemas.microsoft.com/office/powerpoint/2010/main" val="2992687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these in order. Describe the relationship between and among these six standards. </a:t>
            </a:r>
          </a:p>
        </p:txBody>
      </p:sp>
      <p:sp>
        <p:nvSpPr>
          <p:cNvPr id="4" name="Slide Number Placeholder 3"/>
          <p:cNvSpPr>
            <a:spLocks noGrp="1"/>
          </p:cNvSpPr>
          <p:nvPr>
            <p:ph type="sldNum" sz="quarter" idx="5"/>
          </p:nvPr>
        </p:nvSpPr>
        <p:spPr/>
        <p:txBody>
          <a:bodyPr/>
          <a:lstStyle/>
          <a:p>
            <a:fld id="{04D5B0F9-B4E1-4A0D-9CF0-6C30E57BFA01}" type="slidenum">
              <a:rPr lang="en-US" smtClean="0"/>
              <a:t>26</a:t>
            </a:fld>
            <a:endParaRPr lang="en-US"/>
          </a:p>
        </p:txBody>
      </p:sp>
    </p:spTree>
    <p:extLst>
      <p:ext uri="{BB962C8B-B14F-4D97-AF65-F5344CB8AC3E}">
        <p14:creationId xmlns:p14="http://schemas.microsoft.com/office/powerpoint/2010/main" val="21198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https://unsplash.com/photos/7kSnMLGoR9w</a:t>
            </a:r>
          </a:p>
        </p:txBody>
      </p:sp>
      <p:sp>
        <p:nvSpPr>
          <p:cNvPr id="4" name="Slide Number Placeholder 3"/>
          <p:cNvSpPr>
            <a:spLocks noGrp="1"/>
          </p:cNvSpPr>
          <p:nvPr>
            <p:ph type="sldNum" sz="quarter" idx="5"/>
          </p:nvPr>
        </p:nvSpPr>
        <p:spPr/>
        <p:txBody>
          <a:bodyPr/>
          <a:lstStyle/>
          <a:p>
            <a:fld id="{04D5B0F9-B4E1-4A0D-9CF0-6C30E57BFA01}" type="slidenum">
              <a:rPr lang="en-US" smtClean="0"/>
              <a:t>27</a:t>
            </a:fld>
            <a:endParaRPr lang="en-US"/>
          </a:p>
        </p:txBody>
      </p:sp>
    </p:spTree>
    <p:extLst>
      <p:ext uri="{BB962C8B-B14F-4D97-AF65-F5344CB8AC3E}">
        <p14:creationId xmlns:p14="http://schemas.microsoft.com/office/powerpoint/2010/main" val="294385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Braided instruction intentionally weaves together standards from different strands and from various disciplines to better understand the connectedness of learning and create the conditions for learning transfer. Braided instruction also provides far more opportunities to elevate the learning – on a Bloom’s scale, a Webb scale, a Marzano scale, or whatever measure you use. </a:t>
            </a:r>
          </a:p>
        </p:txBody>
      </p:sp>
      <p:sp>
        <p:nvSpPr>
          <p:cNvPr id="4" name="Slide Number Placeholder 3"/>
          <p:cNvSpPr>
            <a:spLocks noGrp="1"/>
          </p:cNvSpPr>
          <p:nvPr>
            <p:ph type="sldNum" sz="quarter" idx="5"/>
          </p:nvPr>
        </p:nvSpPr>
        <p:spPr/>
        <p:txBody>
          <a:bodyPr/>
          <a:lstStyle/>
          <a:p>
            <a:fld id="{04D5B0F9-B4E1-4A0D-9CF0-6C30E57BFA01}" type="slidenum">
              <a:rPr lang="en-US" smtClean="0"/>
              <a:t>28</a:t>
            </a:fld>
            <a:endParaRPr lang="en-US"/>
          </a:p>
        </p:txBody>
      </p:sp>
    </p:spTree>
    <p:extLst>
      <p:ext uri="{BB962C8B-B14F-4D97-AF65-F5344CB8AC3E}">
        <p14:creationId xmlns:p14="http://schemas.microsoft.com/office/powerpoint/2010/main" val="235669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the 2020 standards should be much simpler than what has happened before. The standards are familiar. It’s the interpretation that needs work! Let’s see if I can convince you. </a:t>
            </a:r>
          </a:p>
          <a:p>
            <a:r>
              <a:rPr lang="en-US" dirty="0"/>
              <a:t>https://owl.excelsior.edu/wp-content/uploads/sites/2/2018/09/mistakes-1756958_1920.jpg</a:t>
            </a:r>
          </a:p>
        </p:txBody>
      </p:sp>
      <p:sp>
        <p:nvSpPr>
          <p:cNvPr id="4" name="Slide Number Placeholder 3"/>
          <p:cNvSpPr>
            <a:spLocks noGrp="1"/>
          </p:cNvSpPr>
          <p:nvPr>
            <p:ph type="sldNum" sz="quarter" idx="5"/>
          </p:nvPr>
        </p:nvSpPr>
        <p:spPr/>
        <p:txBody>
          <a:bodyPr/>
          <a:lstStyle/>
          <a:p>
            <a:fld id="{04D5B0F9-B4E1-4A0D-9CF0-6C30E57BFA01}" type="slidenum">
              <a:rPr lang="en-US" smtClean="0"/>
              <a:t>3</a:t>
            </a:fld>
            <a:endParaRPr lang="en-US"/>
          </a:p>
        </p:txBody>
      </p:sp>
    </p:spTree>
    <p:extLst>
      <p:ext uri="{BB962C8B-B14F-4D97-AF65-F5344CB8AC3E}">
        <p14:creationId xmlns:p14="http://schemas.microsoft.com/office/powerpoint/2010/main" val="3590470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Stamp any EXPLICIT statements of digital or media literacy. Clear. Stamp any IMPLICIT expectations of digital or media literacy. </a:t>
            </a:r>
          </a:p>
        </p:txBody>
      </p:sp>
      <p:sp>
        <p:nvSpPr>
          <p:cNvPr id="4" name="Slide Number Placeholder 3"/>
          <p:cNvSpPr>
            <a:spLocks noGrp="1"/>
          </p:cNvSpPr>
          <p:nvPr>
            <p:ph type="sldNum" sz="quarter" idx="5"/>
          </p:nvPr>
        </p:nvSpPr>
        <p:spPr/>
        <p:txBody>
          <a:bodyPr/>
          <a:lstStyle/>
          <a:p>
            <a:fld id="{04D5B0F9-B4E1-4A0D-9CF0-6C30E57BFA01}" type="slidenum">
              <a:rPr lang="en-US" smtClean="0"/>
              <a:t>29</a:t>
            </a:fld>
            <a:endParaRPr lang="en-US"/>
          </a:p>
        </p:txBody>
      </p:sp>
    </p:spTree>
    <p:extLst>
      <p:ext uri="{BB962C8B-B14F-4D97-AF65-F5344CB8AC3E}">
        <p14:creationId xmlns:p14="http://schemas.microsoft.com/office/powerpoint/2010/main" val="1129833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states updated the CCSS by creating a digital literacy or media literacy strand. Maine teachers felt these skills are so embedded in current instruction and life that they can’t be separated. </a:t>
            </a:r>
          </a:p>
        </p:txBody>
      </p:sp>
      <p:sp>
        <p:nvSpPr>
          <p:cNvPr id="4" name="Slide Number Placeholder 3"/>
          <p:cNvSpPr>
            <a:spLocks noGrp="1"/>
          </p:cNvSpPr>
          <p:nvPr>
            <p:ph type="sldNum" sz="quarter" idx="5"/>
          </p:nvPr>
        </p:nvSpPr>
        <p:spPr/>
        <p:txBody>
          <a:bodyPr/>
          <a:lstStyle/>
          <a:p>
            <a:fld id="{04D5B0F9-B4E1-4A0D-9CF0-6C30E57BFA01}" type="slidenum">
              <a:rPr lang="en-US" smtClean="0"/>
              <a:t>30</a:t>
            </a:fld>
            <a:endParaRPr lang="en-US"/>
          </a:p>
        </p:txBody>
      </p:sp>
    </p:spTree>
    <p:extLst>
      <p:ext uri="{BB962C8B-B14F-4D97-AF65-F5344CB8AC3E}">
        <p14:creationId xmlns:p14="http://schemas.microsoft.com/office/powerpoint/2010/main" val="1498188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sentences is from the ELA standards document. What, then, might be the approach to DEI in the ELA classroom? How do the braided strands support DEI in ELA?</a:t>
            </a:r>
          </a:p>
        </p:txBody>
      </p:sp>
      <p:sp>
        <p:nvSpPr>
          <p:cNvPr id="4" name="Slide Number Placeholder 3"/>
          <p:cNvSpPr>
            <a:spLocks noGrp="1"/>
          </p:cNvSpPr>
          <p:nvPr>
            <p:ph type="sldNum" sz="quarter" idx="5"/>
          </p:nvPr>
        </p:nvSpPr>
        <p:spPr/>
        <p:txBody>
          <a:bodyPr/>
          <a:lstStyle/>
          <a:p>
            <a:fld id="{04D5B0F9-B4E1-4A0D-9CF0-6C30E57BFA01}" type="slidenum">
              <a:rPr lang="en-US" smtClean="0"/>
              <a:t>31</a:t>
            </a:fld>
            <a:endParaRPr lang="en-US"/>
          </a:p>
        </p:txBody>
      </p:sp>
    </p:spTree>
    <p:extLst>
      <p:ext uri="{BB962C8B-B14F-4D97-AF65-F5344CB8AC3E}">
        <p14:creationId xmlns:p14="http://schemas.microsoft.com/office/powerpoint/2010/main" val="356454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choosing to approach DEI in ELA as equity, inclusion and culturally responsive pedagogy. </a:t>
            </a:r>
          </a:p>
        </p:txBody>
      </p:sp>
      <p:sp>
        <p:nvSpPr>
          <p:cNvPr id="4" name="Slide Number Placeholder 3"/>
          <p:cNvSpPr>
            <a:spLocks noGrp="1"/>
          </p:cNvSpPr>
          <p:nvPr>
            <p:ph type="sldNum" sz="quarter" idx="5"/>
          </p:nvPr>
        </p:nvSpPr>
        <p:spPr/>
        <p:txBody>
          <a:bodyPr/>
          <a:lstStyle/>
          <a:p>
            <a:fld id="{04D5B0F9-B4E1-4A0D-9CF0-6C30E57BFA01}" type="slidenum">
              <a:rPr lang="en-US" smtClean="0"/>
              <a:t>32</a:t>
            </a:fld>
            <a:endParaRPr lang="en-US"/>
          </a:p>
        </p:txBody>
      </p:sp>
    </p:spTree>
    <p:extLst>
      <p:ext uri="{BB962C8B-B14F-4D97-AF65-F5344CB8AC3E}">
        <p14:creationId xmlns:p14="http://schemas.microsoft.com/office/powerpoint/2010/main" val="1463102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send you into rooms to chat for a few minutes. Use a jam board to record ideas. Use sticky notes to respond. https://jamboard.google.com/d/1kTsXIWp330wH8YwnWyj2A2CHVz0z6QZi3oGRt43ZlzM/edit?usp=sharing</a:t>
            </a:r>
          </a:p>
          <a:p>
            <a:endParaRPr lang="en-US" dirty="0"/>
          </a:p>
          <a:p>
            <a:r>
              <a:rPr lang="en-US" dirty="0"/>
              <a:t>https://images.unsplash.com/photo-1586806974856-c55e8b9364e4?ixid=MnwxMjA3fDB8MHxwaG90by1wYWdlfHx8fGVufDB8fHx8&amp;ixlib=rb-1.2.1&amp;auto=format&amp;fit=crop&amp;w=870&amp;q=80</a:t>
            </a:r>
          </a:p>
        </p:txBody>
      </p:sp>
      <p:sp>
        <p:nvSpPr>
          <p:cNvPr id="4" name="Slide Number Placeholder 3"/>
          <p:cNvSpPr>
            <a:spLocks noGrp="1"/>
          </p:cNvSpPr>
          <p:nvPr>
            <p:ph type="sldNum" sz="quarter" idx="5"/>
          </p:nvPr>
        </p:nvSpPr>
        <p:spPr/>
        <p:txBody>
          <a:bodyPr/>
          <a:lstStyle/>
          <a:p>
            <a:fld id="{04D5B0F9-B4E1-4A0D-9CF0-6C30E57BFA01}" type="slidenum">
              <a:rPr lang="en-US" smtClean="0"/>
              <a:t>33</a:t>
            </a:fld>
            <a:endParaRPr lang="en-US"/>
          </a:p>
        </p:txBody>
      </p:sp>
    </p:spTree>
    <p:extLst>
      <p:ext uri="{BB962C8B-B14F-4D97-AF65-F5344CB8AC3E}">
        <p14:creationId xmlns:p14="http://schemas.microsoft.com/office/powerpoint/2010/main" val="32693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dirty="0"/>
              <a:t>://images.unsplash.com/photo-1613963931023-5dc59437c8a6?ixid=MnwxMjA3fDB8MHxwaG90by1wYWdlfHx8fGVufDB8fHx8&amp;ixlib=rb-1.2.1&amp;auto=format&amp;fit=crop&amp;w=2069&amp;q=80</a:t>
            </a:r>
          </a:p>
        </p:txBody>
      </p:sp>
      <p:sp>
        <p:nvSpPr>
          <p:cNvPr id="4" name="Slide Number Placeholder 3"/>
          <p:cNvSpPr>
            <a:spLocks noGrp="1"/>
          </p:cNvSpPr>
          <p:nvPr>
            <p:ph type="sldNum" sz="quarter" idx="5"/>
          </p:nvPr>
        </p:nvSpPr>
        <p:spPr/>
        <p:txBody>
          <a:bodyPr/>
          <a:lstStyle/>
          <a:p>
            <a:fld id="{04D5B0F9-B4E1-4A0D-9CF0-6C30E57BFA01}" type="slidenum">
              <a:rPr lang="en-US" smtClean="0"/>
              <a:t>39</a:t>
            </a:fld>
            <a:endParaRPr lang="en-US"/>
          </a:p>
        </p:txBody>
      </p:sp>
    </p:spTree>
    <p:extLst>
      <p:ext uri="{BB962C8B-B14F-4D97-AF65-F5344CB8AC3E}">
        <p14:creationId xmlns:p14="http://schemas.microsoft.com/office/powerpoint/2010/main" val="340885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approach literacy instruction as just reading, writing, and speaking. </a:t>
            </a:r>
          </a:p>
        </p:txBody>
      </p:sp>
      <p:sp>
        <p:nvSpPr>
          <p:cNvPr id="4" name="Slide Number Placeholder 3"/>
          <p:cNvSpPr>
            <a:spLocks noGrp="1"/>
          </p:cNvSpPr>
          <p:nvPr>
            <p:ph type="sldNum" sz="quarter" idx="5"/>
          </p:nvPr>
        </p:nvSpPr>
        <p:spPr/>
        <p:txBody>
          <a:bodyPr/>
          <a:lstStyle/>
          <a:p>
            <a:fld id="{04D5B0F9-B4E1-4A0D-9CF0-6C30E57BFA01}" type="slidenum">
              <a:rPr lang="en-US" smtClean="0"/>
              <a:t>6</a:t>
            </a:fld>
            <a:endParaRPr lang="en-US"/>
          </a:p>
        </p:txBody>
      </p:sp>
    </p:spTree>
    <p:extLst>
      <p:ext uri="{BB962C8B-B14F-4D97-AF65-F5344CB8AC3E}">
        <p14:creationId xmlns:p14="http://schemas.microsoft.com/office/powerpoint/2010/main" val="8373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ready for how life works today, effective communication is an essential literacy requires us to think differently about the role of reading, writing, and speaking.</a:t>
            </a:r>
          </a:p>
        </p:txBody>
      </p:sp>
      <p:sp>
        <p:nvSpPr>
          <p:cNvPr id="4" name="Slide Number Placeholder 3"/>
          <p:cNvSpPr>
            <a:spLocks noGrp="1"/>
          </p:cNvSpPr>
          <p:nvPr>
            <p:ph type="sldNum" sz="quarter" idx="5"/>
          </p:nvPr>
        </p:nvSpPr>
        <p:spPr/>
        <p:txBody>
          <a:bodyPr/>
          <a:lstStyle/>
          <a:p>
            <a:fld id="{04D5B0F9-B4E1-4A0D-9CF0-6C30E57BFA01}" type="slidenum">
              <a:rPr lang="en-US" smtClean="0"/>
              <a:t>7</a:t>
            </a:fld>
            <a:endParaRPr lang="en-US"/>
          </a:p>
        </p:txBody>
      </p:sp>
    </p:spTree>
    <p:extLst>
      <p:ext uri="{BB962C8B-B14F-4D97-AF65-F5344CB8AC3E}">
        <p14:creationId xmlns:p14="http://schemas.microsoft.com/office/powerpoint/2010/main" val="111455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matter of survival. </a:t>
            </a:r>
          </a:p>
        </p:txBody>
      </p:sp>
      <p:sp>
        <p:nvSpPr>
          <p:cNvPr id="4" name="Slide Number Placeholder 3"/>
          <p:cNvSpPr>
            <a:spLocks noGrp="1"/>
          </p:cNvSpPr>
          <p:nvPr>
            <p:ph type="sldNum" sz="quarter" idx="5"/>
          </p:nvPr>
        </p:nvSpPr>
        <p:spPr/>
        <p:txBody>
          <a:bodyPr/>
          <a:lstStyle/>
          <a:p>
            <a:fld id="{04D5B0F9-B4E1-4A0D-9CF0-6C30E57BFA01}" type="slidenum">
              <a:rPr lang="en-US" smtClean="0"/>
              <a:t>8</a:t>
            </a:fld>
            <a:endParaRPr lang="en-US"/>
          </a:p>
        </p:txBody>
      </p:sp>
    </p:spTree>
    <p:extLst>
      <p:ext uri="{BB962C8B-B14F-4D97-AF65-F5344CB8AC3E}">
        <p14:creationId xmlns:p14="http://schemas.microsoft.com/office/powerpoint/2010/main" val="182310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chat, note something you have done in the last 24 hours that demonstrates effective communication that is not JUST reading, writing, and speaking.</a:t>
            </a:r>
          </a:p>
        </p:txBody>
      </p:sp>
      <p:sp>
        <p:nvSpPr>
          <p:cNvPr id="4" name="Slide Number Placeholder 3"/>
          <p:cNvSpPr>
            <a:spLocks noGrp="1"/>
          </p:cNvSpPr>
          <p:nvPr>
            <p:ph type="sldNum" sz="quarter" idx="5"/>
          </p:nvPr>
        </p:nvSpPr>
        <p:spPr/>
        <p:txBody>
          <a:bodyPr/>
          <a:lstStyle/>
          <a:p>
            <a:fld id="{04D5B0F9-B4E1-4A0D-9CF0-6C30E57BFA01}" type="slidenum">
              <a:rPr lang="en-US" smtClean="0"/>
              <a:t>9</a:t>
            </a:fld>
            <a:endParaRPr lang="en-US"/>
          </a:p>
        </p:txBody>
      </p:sp>
    </p:spTree>
    <p:extLst>
      <p:ext uri="{BB962C8B-B14F-4D97-AF65-F5344CB8AC3E}">
        <p14:creationId xmlns:p14="http://schemas.microsoft.com/office/powerpoint/2010/main" val="180444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stamp to indicate a word of critical importance in this statement. </a:t>
            </a:r>
          </a:p>
        </p:txBody>
      </p:sp>
      <p:sp>
        <p:nvSpPr>
          <p:cNvPr id="4" name="Slide Number Placeholder 3"/>
          <p:cNvSpPr>
            <a:spLocks noGrp="1"/>
          </p:cNvSpPr>
          <p:nvPr>
            <p:ph type="sldNum" sz="quarter" idx="5"/>
          </p:nvPr>
        </p:nvSpPr>
        <p:spPr/>
        <p:txBody>
          <a:bodyPr/>
          <a:lstStyle/>
          <a:p>
            <a:fld id="{04D5B0F9-B4E1-4A0D-9CF0-6C30E57BFA01}" type="slidenum">
              <a:rPr lang="en-US" smtClean="0"/>
              <a:t>10</a:t>
            </a:fld>
            <a:endParaRPr lang="en-US"/>
          </a:p>
        </p:txBody>
      </p:sp>
    </p:spTree>
    <p:extLst>
      <p:ext uri="{BB962C8B-B14F-4D97-AF65-F5344CB8AC3E}">
        <p14:creationId xmlns:p14="http://schemas.microsoft.com/office/powerpoint/2010/main" val="156026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Guiding Principles are incorporated into the standards with a description of how they relate specifically to the content. Each content area is doing this in some form. Learning transfer, the ability to transfer learning from a familiar context to an unfamiliar context, is critical to being a self-directed and lifelong learner. </a:t>
            </a:r>
          </a:p>
        </p:txBody>
      </p:sp>
      <p:sp>
        <p:nvSpPr>
          <p:cNvPr id="4" name="Slide Number Placeholder 3"/>
          <p:cNvSpPr>
            <a:spLocks noGrp="1"/>
          </p:cNvSpPr>
          <p:nvPr>
            <p:ph type="sldNum" sz="quarter" idx="5"/>
          </p:nvPr>
        </p:nvSpPr>
        <p:spPr/>
        <p:txBody>
          <a:bodyPr/>
          <a:lstStyle/>
          <a:p>
            <a:fld id="{04D5B0F9-B4E1-4A0D-9CF0-6C30E57BFA01}" type="slidenum">
              <a:rPr lang="en-US" smtClean="0"/>
              <a:t>11</a:t>
            </a:fld>
            <a:endParaRPr lang="en-US"/>
          </a:p>
        </p:txBody>
      </p:sp>
    </p:spTree>
    <p:extLst>
      <p:ext uri="{BB962C8B-B14F-4D97-AF65-F5344CB8AC3E}">
        <p14:creationId xmlns:p14="http://schemas.microsoft.com/office/powerpoint/2010/main" val="148167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the waterfall technique to summarize what I have presented so far. What is one big idea in the introduction to the 2020 ELA standards? https://unsplash.com/photos/waAAaeC9hns</a:t>
            </a:r>
          </a:p>
          <a:p>
            <a:r>
              <a:rPr lang="en-US" dirty="0"/>
              <a:t>We will continue with a closer look at some of the essential topics in ELA. </a:t>
            </a:r>
          </a:p>
        </p:txBody>
      </p:sp>
      <p:sp>
        <p:nvSpPr>
          <p:cNvPr id="4" name="Slide Number Placeholder 3"/>
          <p:cNvSpPr>
            <a:spLocks noGrp="1"/>
          </p:cNvSpPr>
          <p:nvPr>
            <p:ph type="sldNum" sz="quarter" idx="5"/>
          </p:nvPr>
        </p:nvSpPr>
        <p:spPr/>
        <p:txBody>
          <a:bodyPr/>
          <a:lstStyle/>
          <a:p>
            <a:fld id="{04D5B0F9-B4E1-4A0D-9CF0-6C30E57BFA01}" type="slidenum">
              <a:rPr lang="en-US" smtClean="0"/>
              <a:t>12</a:t>
            </a:fld>
            <a:endParaRPr lang="en-US"/>
          </a:p>
        </p:txBody>
      </p:sp>
    </p:spTree>
    <p:extLst>
      <p:ext uri="{BB962C8B-B14F-4D97-AF65-F5344CB8AC3E}">
        <p14:creationId xmlns:p14="http://schemas.microsoft.com/office/powerpoint/2010/main" val="805342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2067" y="6459785"/>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9840F0-72A2-4439-8882-A71828C4891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1A38D-C334-40B3-8E2B-CD9EE4C0DF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8EF7AF36-F8C4-474D-8275-B642DA7C5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14" y="6375258"/>
            <a:ext cx="504825" cy="504825"/>
          </a:xfrm>
          <a:prstGeom prst="rect">
            <a:avLst/>
          </a:prstGeom>
        </p:spPr>
      </p:pic>
    </p:spTree>
    <p:extLst>
      <p:ext uri="{BB962C8B-B14F-4D97-AF65-F5344CB8AC3E}">
        <p14:creationId xmlns:p14="http://schemas.microsoft.com/office/powerpoint/2010/main" val="217666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840F0-72A2-4439-8882-A71828C4891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215629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840F0-72A2-4439-8882-A71828C4891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1A38D-C334-40B3-8E2B-CD9EE4C0DFB6}"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ED884891-7F5E-486B-8B52-60EFFD173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14" y="6375258"/>
            <a:ext cx="504825" cy="504825"/>
          </a:xfrm>
          <a:prstGeom prst="rect">
            <a:avLst/>
          </a:prstGeom>
        </p:spPr>
      </p:pic>
    </p:spTree>
    <p:extLst>
      <p:ext uri="{BB962C8B-B14F-4D97-AF65-F5344CB8AC3E}">
        <p14:creationId xmlns:p14="http://schemas.microsoft.com/office/powerpoint/2010/main" val="341097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840F0-72A2-4439-8882-A71828C4891E}" type="datetimeFigureOut">
              <a:rPr lang="en-US" smtClean="0"/>
              <a:t>9/22/2021</a:t>
            </a:fld>
            <a:endParaRPr lang="en-US"/>
          </a:p>
        </p:txBody>
      </p:sp>
      <p:sp>
        <p:nvSpPr>
          <p:cNvPr id="6" name="Slide Number Placeholder 5"/>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72807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840F0-72A2-4439-8882-A71828C4891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1A38D-C334-40B3-8E2B-CD9EE4C0DF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1B73C2B1-94BE-464C-8CD9-2E8FD887D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14" y="6375258"/>
            <a:ext cx="504825" cy="504825"/>
          </a:xfrm>
          <a:prstGeom prst="rect">
            <a:avLst/>
          </a:prstGeom>
        </p:spPr>
      </p:pic>
    </p:spTree>
    <p:extLst>
      <p:ext uri="{BB962C8B-B14F-4D97-AF65-F5344CB8AC3E}">
        <p14:creationId xmlns:p14="http://schemas.microsoft.com/office/powerpoint/2010/main" val="49941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9840F0-72A2-4439-8882-A71828C4891E}"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67064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9840F0-72A2-4439-8882-A71828C4891E}" type="datetimeFigureOut">
              <a:rPr lang="en-US" smtClean="0"/>
              <a:t>9/22/2021</a:t>
            </a:fld>
            <a:endParaRPr lang="en-US"/>
          </a:p>
        </p:txBody>
      </p:sp>
      <p:sp>
        <p:nvSpPr>
          <p:cNvPr id="8" name="Footer Placeholder 7"/>
          <p:cNvSpPr>
            <a:spLocks noGrp="1"/>
          </p:cNvSpPr>
          <p:nvPr>
            <p:ph type="ftr" sz="quarter" idx="11"/>
          </p:nvPr>
        </p:nvSpPr>
        <p:spPr>
          <a:xfrm>
            <a:off x="3686185" y="6429375"/>
            <a:ext cx="4822804" cy="395535"/>
          </a:xfrm>
        </p:spPr>
        <p:txBody>
          <a:bodyPr/>
          <a:lstStyle/>
          <a:p>
            <a:endParaRPr lang="en-US" dirty="0"/>
          </a:p>
        </p:txBody>
      </p:sp>
      <p:sp>
        <p:nvSpPr>
          <p:cNvPr id="9" name="Slide Number Placeholder 8"/>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8099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9840F0-72A2-4439-8882-A71828C4891E}"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7676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9840F0-72A2-4439-8882-A71828C4891E}" type="datetimeFigureOut">
              <a:rPr lang="en-US" smtClean="0"/>
              <a:t>9/22/2021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81A38D-C334-40B3-8E2B-CD9EE4C0DFB6}"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062AB830-1370-41C3-A446-0E650F575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14" y="6375258"/>
            <a:ext cx="504825" cy="504825"/>
          </a:xfrm>
          <a:prstGeom prst="rect">
            <a:avLst/>
          </a:prstGeom>
        </p:spPr>
      </p:pic>
    </p:spTree>
    <p:extLst>
      <p:ext uri="{BB962C8B-B14F-4D97-AF65-F5344CB8AC3E}">
        <p14:creationId xmlns:p14="http://schemas.microsoft.com/office/powerpoint/2010/main" val="399753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9840F0-72A2-4439-8882-A71828C4891E}" type="datetimeFigureOut">
              <a:rPr lang="en-US" smtClean="0"/>
              <a:t>9/22/2021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81A38D-C334-40B3-8E2B-CD9EE4C0DFB6}" type="slidenum">
              <a:rPr lang="en-US" smtClean="0"/>
              <a:t>‹#›</a:t>
            </a:fld>
            <a:endParaRPr lang="en-US"/>
          </a:p>
        </p:txBody>
      </p:sp>
    </p:spTree>
    <p:extLst>
      <p:ext uri="{BB962C8B-B14F-4D97-AF65-F5344CB8AC3E}">
        <p14:creationId xmlns:p14="http://schemas.microsoft.com/office/powerpoint/2010/main" val="182013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840F0-72A2-4439-8882-A71828C4891E}"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1A38D-C334-40B3-8E2B-CD9EE4C0DFB6}" type="slidenum">
              <a:rPr lang="en-US" smtClean="0"/>
              <a:t>‹#›</a:t>
            </a:fld>
            <a:endParaRPr lang="en-US"/>
          </a:p>
        </p:txBody>
      </p:sp>
    </p:spTree>
    <p:extLst>
      <p:ext uri="{BB962C8B-B14F-4D97-AF65-F5344CB8AC3E}">
        <p14:creationId xmlns:p14="http://schemas.microsoft.com/office/powerpoint/2010/main" val="8860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9840F0-72A2-4439-8882-A71828C4891E}" type="datetimeFigureOut">
              <a:rPr lang="en-US" smtClean="0"/>
              <a:t>9/22/2021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81A38D-C334-40B3-8E2B-CD9EE4C0DFB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5BA680-31A9-4CED-AB07-8967EAFF73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95256" y="6356349"/>
            <a:ext cx="1001488" cy="365126"/>
          </a:xfrm>
          <a:prstGeom prst="rect">
            <a:avLst/>
          </a:prstGeom>
        </p:spPr>
      </p:pic>
    </p:spTree>
    <p:extLst>
      <p:ext uri="{BB962C8B-B14F-4D97-AF65-F5344CB8AC3E}">
        <p14:creationId xmlns:p14="http://schemas.microsoft.com/office/powerpoint/2010/main" val="135025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ine.gov/doe/learning/content/ela/standards" TargetMode="External"/><Relationship Id="rId2" Type="http://schemas.openxmlformats.org/officeDocument/2006/relationships/hyperlink" Target="https://www.maine.gov/doe/learning/content/ela" TargetMode="External"/><Relationship Id="rId1" Type="http://schemas.openxmlformats.org/officeDocument/2006/relationships/slideLayout" Target="../slideLayouts/slideLayout2.xml"/><Relationship Id="rId4" Type="http://schemas.openxmlformats.org/officeDocument/2006/relationships/hyperlink" Target="https://www.maine.gov/doe/learning/content/ela/prolearn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Danielle.M.Saucier@maine.gov" TargetMode="External"/><Relationship Id="rId4" Type="http://schemas.openxmlformats.org/officeDocument/2006/relationships/hyperlink" Target="mailto:morgan.Dunton@maine.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58575C-66C6-4B92-8472-EE675C7D0DF1}"/>
              </a:ext>
            </a:extLst>
          </p:cNvPr>
          <p:cNvSpPr>
            <a:spLocks noGrp="1"/>
          </p:cNvSpPr>
          <p:nvPr>
            <p:ph type="ctrTitle"/>
          </p:nvPr>
        </p:nvSpPr>
        <p:spPr>
          <a:xfrm>
            <a:off x="1097280" y="758952"/>
            <a:ext cx="10058400" cy="3892168"/>
          </a:xfrm>
        </p:spPr>
        <p:txBody>
          <a:bodyPr>
            <a:normAutofit/>
          </a:bodyPr>
          <a:lstStyle/>
          <a:p>
            <a:r>
              <a:rPr lang="en-US">
                <a:solidFill>
                  <a:srgbClr val="FFFFFF"/>
                </a:solidFill>
              </a:rPr>
              <a:t>Essential Topics in ELA</a:t>
            </a:r>
          </a:p>
        </p:txBody>
      </p:sp>
      <p:sp>
        <p:nvSpPr>
          <p:cNvPr id="3" name="Subtitle 2">
            <a:extLst>
              <a:ext uri="{FF2B5EF4-FFF2-40B4-BE49-F238E27FC236}">
                <a16:creationId xmlns:a16="http://schemas.microsoft.com/office/drawing/2014/main" id="{86D914B4-2DA3-4879-82A1-0D7A873BE504}"/>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What, Why, and How</a:t>
            </a:r>
          </a:p>
        </p:txBody>
      </p:sp>
    </p:spTree>
    <p:extLst>
      <p:ext uri="{BB962C8B-B14F-4D97-AF65-F5344CB8AC3E}">
        <p14:creationId xmlns:p14="http://schemas.microsoft.com/office/powerpoint/2010/main" val="23106885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D101-BA26-4618-B1CA-5C34F4E561B8}"/>
              </a:ext>
            </a:extLst>
          </p:cNvPr>
          <p:cNvSpPr>
            <a:spLocks noGrp="1"/>
          </p:cNvSpPr>
          <p:nvPr>
            <p:ph type="title"/>
          </p:nvPr>
        </p:nvSpPr>
        <p:spPr/>
        <p:txBody>
          <a:bodyPr/>
          <a:lstStyle/>
          <a:p>
            <a:r>
              <a:rPr lang="en-US" dirty="0"/>
              <a:t>Essentials of 21</a:t>
            </a:r>
            <a:r>
              <a:rPr lang="en-US" baseline="30000" dirty="0"/>
              <a:t>st</a:t>
            </a:r>
            <a:r>
              <a:rPr lang="en-US" dirty="0"/>
              <a:t> Century Literacy</a:t>
            </a:r>
          </a:p>
        </p:txBody>
      </p:sp>
      <p:sp>
        <p:nvSpPr>
          <p:cNvPr id="3" name="Content Placeholder 2">
            <a:extLst>
              <a:ext uri="{FF2B5EF4-FFF2-40B4-BE49-F238E27FC236}">
                <a16:creationId xmlns:a16="http://schemas.microsoft.com/office/drawing/2014/main" id="{34AAC080-7363-47E9-A43F-DC4CDAB4F24B}"/>
              </a:ext>
            </a:extLst>
          </p:cNvPr>
          <p:cNvSpPr>
            <a:spLocks noGrp="1"/>
          </p:cNvSpPr>
          <p:nvPr>
            <p:ph idx="1"/>
          </p:nvPr>
        </p:nvSpPr>
        <p:spPr/>
        <p:txBody>
          <a:bodyPr/>
          <a:lstStyle/>
          <a:p>
            <a:r>
              <a:rPr lang="en-US" sz="3200" dirty="0"/>
              <a:t>English Language Arts/Literacy is the foundation for learning in all of the content areas. </a:t>
            </a:r>
          </a:p>
          <a:p>
            <a:r>
              <a:rPr lang="en-US" sz="3200" dirty="0"/>
              <a:t>The literacy continuum develops across an individual’s lifetime, but literacy does not reside solely in the individual person; it requires and creates relationships with others through communication and interaction. </a:t>
            </a:r>
          </a:p>
          <a:p>
            <a:endParaRPr lang="en-US" dirty="0"/>
          </a:p>
        </p:txBody>
      </p:sp>
    </p:spTree>
    <p:extLst>
      <p:ext uri="{BB962C8B-B14F-4D97-AF65-F5344CB8AC3E}">
        <p14:creationId xmlns:p14="http://schemas.microsoft.com/office/powerpoint/2010/main" val="26414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3F6F-FEAC-4085-BF51-2FAA5033AACD}"/>
              </a:ext>
            </a:extLst>
          </p:cNvPr>
          <p:cNvSpPr>
            <a:spLocks noGrp="1"/>
          </p:cNvSpPr>
          <p:nvPr>
            <p:ph type="title"/>
          </p:nvPr>
        </p:nvSpPr>
        <p:spPr/>
        <p:txBody>
          <a:bodyPr/>
          <a:lstStyle/>
          <a:p>
            <a:r>
              <a:rPr lang="en-US" b="1" dirty="0"/>
              <a:t>Guiding Principles - ELA</a:t>
            </a:r>
          </a:p>
        </p:txBody>
      </p:sp>
      <p:sp>
        <p:nvSpPr>
          <p:cNvPr id="3" name="Content Placeholder 2">
            <a:extLst>
              <a:ext uri="{FF2B5EF4-FFF2-40B4-BE49-F238E27FC236}">
                <a16:creationId xmlns:a16="http://schemas.microsoft.com/office/drawing/2014/main" id="{CC5F08D7-9D90-488D-A087-797851CDBD38}"/>
              </a:ext>
            </a:extLst>
          </p:cNvPr>
          <p:cNvSpPr>
            <a:spLocks noGrp="1"/>
          </p:cNvSpPr>
          <p:nvPr>
            <p:ph idx="1"/>
          </p:nvPr>
        </p:nvSpPr>
        <p:spPr/>
        <p:txBody>
          <a:bodyPr>
            <a:normAutofit lnSpcReduction="10000"/>
          </a:bodyPr>
          <a:lstStyle/>
          <a:p>
            <a:r>
              <a:rPr lang="en-US" sz="3600" b="1" dirty="0"/>
              <a:t>Clear and effective communicator: </a:t>
            </a:r>
            <a:r>
              <a:rPr lang="en-US" sz="3600" dirty="0"/>
              <a:t>Students participate in a range of evidence-based discussions and generate detailed writing that are both used to communicate ideas clearly with others. </a:t>
            </a:r>
          </a:p>
          <a:p>
            <a:r>
              <a:rPr lang="en-US" sz="3600" b="1" dirty="0"/>
              <a:t>A self-directed and lifelong learner: </a:t>
            </a:r>
            <a:r>
              <a:rPr lang="en-US" sz="3600" dirty="0"/>
              <a:t>Students</a:t>
            </a:r>
            <a:r>
              <a:rPr lang="en-US" sz="3600" b="1" dirty="0"/>
              <a:t> </a:t>
            </a:r>
            <a:r>
              <a:rPr lang="en-US" sz="3600" dirty="0"/>
              <a:t>apply knowledge in new contexts and demonstrate flexibility including the ability to learn, unlearn and relearn. </a:t>
            </a:r>
          </a:p>
          <a:p>
            <a:endParaRPr lang="en-US" dirty="0"/>
          </a:p>
        </p:txBody>
      </p:sp>
    </p:spTree>
    <p:extLst>
      <p:ext uri="{BB962C8B-B14F-4D97-AF65-F5344CB8AC3E}">
        <p14:creationId xmlns:p14="http://schemas.microsoft.com/office/powerpoint/2010/main" val="4060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F79B65-6F8B-4292-B7E0-7A53406FBE3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Summarize in a single sentence. </a:t>
            </a:r>
          </a:p>
        </p:txBody>
      </p:sp>
      <p:pic>
        <p:nvPicPr>
          <p:cNvPr id="1026" name="Picture 2" descr="waterfall at daytime">
            <a:extLst>
              <a:ext uri="{FF2B5EF4-FFF2-40B4-BE49-F238E27FC236}">
                <a16:creationId xmlns:a16="http://schemas.microsoft.com/office/drawing/2014/main" id="{10BC4ABC-C58F-4964-A66B-A9DF2707F33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3106"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1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3A4C8-3C32-4E9F-9C75-4995D986F79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chemeClr val="tx1"/>
                </a:solidFill>
              </a:rPr>
              <a:t>The Language standards are in the </a:t>
            </a:r>
            <a:r>
              <a:rPr lang="en-US" sz="3600" b="1" dirty="0">
                <a:solidFill>
                  <a:schemeClr val="tx1"/>
                </a:solidFill>
              </a:rPr>
              <a:t>first</a:t>
            </a:r>
            <a:r>
              <a:rPr lang="en-US" sz="3600" dirty="0">
                <a:solidFill>
                  <a:schemeClr val="tx1"/>
                </a:solidFill>
              </a:rPr>
              <a:t> position. </a:t>
            </a:r>
          </a:p>
        </p:txBody>
      </p:sp>
      <p:pic>
        <p:nvPicPr>
          <p:cNvPr id="2050" name="Picture 2" descr="Card image cap">
            <a:extLst>
              <a:ext uri="{FF2B5EF4-FFF2-40B4-BE49-F238E27FC236}">
                <a16:creationId xmlns:a16="http://schemas.microsoft.com/office/drawing/2014/main" id="{A652CD68-C9A0-467A-B9FB-49BE576EC75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54"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9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E18B82-A978-4AF5-AE63-7EA695E8C84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Preamble to Language </a:t>
            </a:r>
          </a:p>
        </p:txBody>
      </p:sp>
      <p:sp>
        <p:nvSpPr>
          <p:cNvPr id="11"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A37DC4D-0F5C-4218-83EC-538BB9D51988}"/>
              </a:ext>
            </a:extLst>
          </p:cNvPr>
          <p:cNvGraphicFramePr>
            <a:graphicFrameLocks noGrp="1"/>
          </p:cNvGraphicFramePr>
          <p:nvPr>
            <p:ph idx="1"/>
            <p:extLst>
              <p:ext uri="{D42A27DB-BD31-4B8C-83A1-F6EECF244321}">
                <p14:modId xmlns:p14="http://schemas.microsoft.com/office/powerpoint/2010/main" val="41247343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89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7ED95-34FF-45AB-BE20-C174EE58158D}"/>
              </a:ext>
            </a:extLst>
          </p:cNvPr>
          <p:cNvSpPr>
            <a:spLocks noGrp="1"/>
          </p:cNvSpPr>
          <p:nvPr>
            <p:ph type="title"/>
          </p:nvPr>
        </p:nvSpPr>
        <p:spPr/>
        <p:txBody>
          <a:bodyPr/>
          <a:lstStyle/>
          <a:p>
            <a:pPr algn="ctr"/>
            <a:r>
              <a:rPr lang="en-US" dirty="0"/>
              <a:t>Knowledge of Language</a:t>
            </a:r>
          </a:p>
        </p:txBody>
      </p:sp>
      <p:sp>
        <p:nvSpPr>
          <p:cNvPr id="5" name="Content Placeholder 4">
            <a:extLst>
              <a:ext uri="{FF2B5EF4-FFF2-40B4-BE49-F238E27FC236}">
                <a16:creationId xmlns:a16="http://schemas.microsoft.com/office/drawing/2014/main" id="{A9F3FC0A-0382-490B-A9CC-9DCC81D9C0A4}"/>
              </a:ext>
            </a:extLst>
          </p:cNvPr>
          <p:cNvSpPr>
            <a:spLocks noGrp="1"/>
          </p:cNvSpPr>
          <p:nvPr>
            <p:ph sz="half" idx="1"/>
          </p:nvPr>
        </p:nvSpPr>
        <p:spPr>
          <a:xfrm>
            <a:off x="747958" y="1845735"/>
            <a:ext cx="4937760" cy="4023360"/>
          </a:xfrm>
          <a:ln w="38100">
            <a:noFill/>
          </a:ln>
        </p:spPr>
        <p:txBody>
          <a:bodyPr anchor="ctr">
            <a:normAutofit/>
          </a:bodyPr>
          <a:lstStyle/>
          <a:p>
            <a:pPr marL="0" indent="0">
              <a:buNone/>
            </a:pPr>
            <a:r>
              <a:rPr lang="en-US" sz="3200" dirty="0"/>
              <a:t>Apply knowledge of language to understand how language functions in different contexts, to make effective choices for meaning or style, and to comprehend more fully when reading or listening.</a:t>
            </a:r>
          </a:p>
        </p:txBody>
      </p:sp>
      <p:sp>
        <p:nvSpPr>
          <p:cNvPr id="6" name="Content Placeholder 5">
            <a:extLst>
              <a:ext uri="{FF2B5EF4-FFF2-40B4-BE49-F238E27FC236}">
                <a16:creationId xmlns:a16="http://schemas.microsoft.com/office/drawing/2014/main" id="{A7EEA1AD-0C08-47D8-B39D-33048C705C1A}"/>
              </a:ext>
            </a:extLst>
          </p:cNvPr>
          <p:cNvSpPr>
            <a:spLocks noGrp="1"/>
          </p:cNvSpPr>
          <p:nvPr>
            <p:ph sz="half" idx="2"/>
          </p:nvPr>
        </p:nvSpPr>
        <p:spPr>
          <a:xfrm>
            <a:off x="6649435" y="1845735"/>
            <a:ext cx="4937760" cy="4023360"/>
          </a:xfrm>
          <a:ln w="38100">
            <a:noFill/>
          </a:ln>
        </p:spPr>
        <p:txBody>
          <a:bodyPr anchor="ctr">
            <a:normAutofit/>
          </a:bodyPr>
          <a:lstStyle/>
          <a:p>
            <a:pPr marL="0" indent="0">
              <a:buNone/>
            </a:pPr>
            <a:r>
              <a:rPr lang="en-US" sz="3200" dirty="0"/>
              <a:t>Apply knowledge of language to understand how language functions in different contexts, to make effective choices for meaning or style </a:t>
            </a:r>
            <a:r>
              <a:rPr lang="en-US" sz="3200" dirty="0">
                <a:highlight>
                  <a:srgbClr val="FFFF00"/>
                </a:highlight>
              </a:rPr>
              <a:t>in writing and speaking</a:t>
            </a:r>
            <a:r>
              <a:rPr lang="en-US" sz="3200" dirty="0"/>
              <a:t>, and to comprehend more fully when reading or listening.</a:t>
            </a:r>
          </a:p>
        </p:txBody>
      </p:sp>
    </p:spTree>
    <p:extLst>
      <p:ext uri="{BB962C8B-B14F-4D97-AF65-F5344CB8AC3E}">
        <p14:creationId xmlns:p14="http://schemas.microsoft.com/office/powerpoint/2010/main" val="31162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6BBB-F950-4B76-BC9E-55B43CB52617}"/>
              </a:ext>
            </a:extLst>
          </p:cNvPr>
          <p:cNvSpPr>
            <a:spLocks noGrp="1"/>
          </p:cNvSpPr>
          <p:nvPr>
            <p:ph type="title"/>
          </p:nvPr>
        </p:nvSpPr>
        <p:spPr/>
        <p:txBody>
          <a:bodyPr/>
          <a:lstStyle/>
          <a:p>
            <a:r>
              <a:rPr lang="en-US" dirty="0"/>
              <a:t>Knowledge of Language 6-8</a:t>
            </a:r>
          </a:p>
        </p:txBody>
      </p:sp>
      <p:sp>
        <p:nvSpPr>
          <p:cNvPr id="3" name="Content Placeholder 2">
            <a:extLst>
              <a:ext uri="{FF2B5EF4-FFF2-40B4-BE49-F238E27FC236}">
                <a16:creationId xmlns:a16="http://schemas.microsoft.com/office/drawing/2014/main" id="{73923A51-A72F-4373-9426-A399C2FE353F}"/>
              </a:ext>
            </a:extLst>
          </p:cNvPr>
          <p:cNvSpPr>
            <a:spLocks noGrp="1"/>
          </p:cNvSpPr>
          <p:nvPr>
            <p:ph idx="1"/>
          </p:nvPr>
        </p:nvSpPr>
        <p:spPr/>
        <p:txBody>
          <a:bodyPr>
            <a:normAutofit lnSpcReduction="10000"/>
          </a:bodyPr>
          <a:lstStyle/>
          <a:p>
            <a:r>
              <a:rPr lang="en-US" sz="2800" dirty="0"/>
              <a:t>Vary sentence patterns for meaning, reader/listener interest, and style.</a:t>
            </a:r>
          </a:p>
          <a:p>
            <a:r>
              <a:rPr lang="en-US" sz="2800" dirty="0"/>
              <a:t>Maintain consistency in style and tone.</a:t>
            </a:r>
          </a:p>
          <a:p>
            <a:r>
              <a:rPr lang="en-US" sz="2800" dirty="0"/>
              <a:t>Choose language that expresses ideas precisely and concisely, recognizing and eliminating wordiness and redundancy.</a:t>
            </a:r>
          </a:p>
          <a:p>
            <a:r>
              <a:rPr lang="en-US" sz="2800" dirty="0"/>
              <a:t>Use verbs in the active and passive voice and in the conditional and subjunctive mood to achieve particular effects (e.g., emphasizing the actor or the action; expressing uncertainty or describing a state contrary to fact).</a:t>
            </a:r>
          </a:p>
          <a:p>
            <a:endParaRPr lang="en-US" dirty="0"/>
          </a:p>
        </p:txBody>
      </p:sp>
    </p:spTree>
    <p:extLst>
      <p:ext uri="{BB962C8B-B14F-4D97-AF65-F5344CB8AC3E}">
        <p14:creationId xmlns:p14="http://schemas.microsoft.com/office/powerpoint/2010/main" val="8290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F25FD0-1275-4B15-BB24-192F65AA2E69}"/>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Knowledge of Language 6-8: Close Reading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D22D3B45-93B0-4332-9E7D-0B67B3BC39DA}"/>
              </a:ext>
            </a:extLst>
          </p:cNvPr>
          <p:cNvSpPr>
            <a:spLocks noGrp="1"/>
          </p:cNvSpPr>
          <p:nvPr>
            <p:ph idx="1"/>
          </p:nvPr>
        </p:nvSpPr>
        <p:spPr>
          <a:xfrm>
            <a:off x="4742016" y="605896"/>
            <a:ext cx="6413663" cy="5646208"/>
          </a:xfrm>
        </p:spPr>
        <p:txBody>
          <a:bodyPr anchor="ctr">
            <a:normAutofit/>
          </a:bodyPr>
          <a:lstStyle/>
          <a:p>
            <a:r>
              <a:rPr lang="en-US"/>
              <a:t>Vary sentence patterns for meaning, reader/listener interest, and style.</a:t>
            </a:r>
          </a:p>
          <a:p>
            <a:r>
              <a:rPr lang="en-US"/>
              <a:t>Sentence patterns:</a:t>
            </a:r>
          </a:p>
          <a:p>
            <a:pPr lvl="1"/>
            <a:r>
              <a:rPr lang="en-US">
                <a:highlight>
                  <a:srgbClr val="FFFF00"/>
                </a:highlight>
              </a:rPr>
              <a:t>Highlight</a:t>
            </a:r>
            <a:r>
              <a:rPr lang="en-US"/>
              <a:t> end marks</a:t>
            </a:r>
          </a:p>
          <a:p>
            <a:pPr lvl="1"/>
            <a:r>
              <a:rPr lang="en-US">
                <a:highlight>
                  <a:srgbClr val="00FFFF"/>
                </a:highlight>
              </a:rPr>
              <a:t>Highlight</a:t>
            </a:r>
            <a:r>
              <a:rPr lang="en-US"/>
              <a:t> internal punctuation in a different color </a:t>
            </a:r>
          </a:p>
          <a:p>
            <a:pPr lvl="1"/>
            <a:r>
              <a:rPr lang="en-US" u="sng"/>
              <a:t>Underline</a:t>
            </a:r>
            <a:r>
              <a:rPr lang="en-US"/>
              <a:t> verbs </a:t>
            </a:r>
          </a:p>
          <a:p>
            <a:r>
              <a:rPr lang="en-US"/>
              <a:t>Opportunities</a:t>
            </a:r>
          </a:p>
          <a:p>
            <a:pPr lvl="1"/>
            <a:r>
              <a:rPr lang="en-US"/>
              <a:t>Active or passive verbs </a:t>
            </a:r>
          </a:p>
          <a:p>
            <a:pPr lvl="1"/>
            <a:r>
              <a:rPr lang="en-US"/>
              <a:t>Verbs that aren’t verbs at all!</a:t>
            </a:r>
          </a:p>
          <a:p>
            <a:pPr lvl="1"/>
            <a:r>
              <a:rPr lang="en-US"/>
              <a:t>Ways of making long sentences </a:t>
            </a:r>
          </a:p>
        </p:txBody>
      </p:sp>
    </p:spTree>
    <p:extLst>
      <p:ext uri="{BB962C8B-B14F-4D97-AF65-F5344CB8AC3E}">
        <p14:creationId xmlns:p14="http://schemas.microsoft.com/office/powerpoint/2010/main" val="339849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C767-E57C-4A88-A541-DEAFB6668EE5}"/>
              </a:ext>
            </a:extLst>
          </p:cNvPr>
          <p:cNvSpPr>
            <a:spLocks noGrp="1"/>
          </p:cNvSpPr>
          <p:nvPr>
            <p:ph type="title"/>
          </p:nvPr>
        </p:nvSpPr>
        <p:spPr/>
        <p:txBody>
          <a:bodyPr/>
          <a:lstStyle/>
          <a:p>
            <a:r>
              <a:rPr lang="en-US" dirty="0"/>
              <a:t>Uncommon punctuation: colon</a:t>
            </a:r>
          </a:p>
        </p:txBody>
      </p:sp>
      <p:sp>
        <p:nvSpPr>
          <p:cNvPr id="3" name="Content Placeholder 2">
            <a:extLst>
              <a:ext uri="{FF2B5EF4-FFF2-40B4-BE49-F238E27FC236}">
                <a16:creationId xmlns:a16="http://schemas.microsoft.com/office/drawing/2014/main" id="{BEBB6D9F-44A0-47C1-B4D7-F09BDBAA6637}"/>
              </a:ext>
            </a:extLst>
          </p:cNvPr>
          <p:cNvSpPr>
            <a:spLocks noGrp="1"/>
          </p:cNvSpPr>
          <p:nvPr>
            <p:ph idx="1"/>
          </p:nvPr>
        </p:nvSpPr>
        <p:spPr/>
        <p:txBody>
          <a:bodyPr>
            <a:normAutofit/>
          </a:bodyPr>
          <a:lstStyle/>
          <a:p>
            <a:pPr marL="0" indent="0">
              <a:buNone/>
            </a:pPr>
            <a:r>
              <a:rPr lang="en-US" sz="3200" dirty="0"/>
              <a:t>I liked his smell: it was of leather, horses, cottonseed.</a:t>
            </a:r>
          </a:p>
          <a:p>
            <a:pPr marL="0" indent="0">
              <a:buNone/>
            </a:pPr>
            <a:r>
              <a:rPr lang="en-US" sz="3200" dirty="0"/>
              <a:t>I liked his smell. </a:t>
            </a:r>
          </a:p>
          <a:p>
            <a:pPr marL="0" indent="0">
              <a:buNone/>
            </a:pPr>
            <a:r>
              <a:rPr lang="en-US" sz="3200" dirty="0"/>
              <a:t>It was of leather, horses, cottonseed.</a:t>
            </a:r>
          </a:p>
          <a:p>
            <a:pPr marL="0" indent="0">
              <a:buNone/>
            </a:pPr>
            <a:r>
              <a:rPr lang="en-US" sz="3200" dirty="0"/>
              <a:t>Use a colon between two independent clauses when the second explains or illustrates the first. </a:t>
            </a:r>
          </a:p>
        </p:txBody>
      </p:sp>
    </p:spTree>
    <p:extLst>
      <p:ext uri="{BB962C8B-B14F-4D97-AF65-F5344CB8AC3E}">
        <p14:creationId xmlns:p14="http://schemas.microsoft.com/office/powerpoint/2010/main" val="3201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1B55-E714-42B4-996A-750A5B3999FA}"/>
              </a:ext>
            </a:extLst>
          </p:cNvPr>
          <p:cNvSpPr>
            <a:spLocks noGrp="1"/>
          </p:cNvSpPr>
          <p:nvPr>
            <p:ph type="title"/>
          </p:nvPr>
        </p:nvSpPr>
        <p:spPr>
          <a:xfrm>
            <a:off x="1097280" y="286603"/>
            <a:ext cx="10058400" cy="1450757"/>
          </a:xfrm>
        </p:spPr>
        <p:txBody>
          <a:bodyPr>
            <a:normAutofit/>
          </a:bodyPr>
          <a:lstStyle/>
          <a:p>
            <a:r>
              <a:rPr lang="en-US" dirty="0"/>
              <a:t>Uncommon Punctuation: Dashes </a:t>
            </a:r>
          </a:p>
        </p:txBody>
      </p:sp>
      <p:graphicFrame>
        <p:nvGraphicFramePr>
          <p:cNvPr id="5" name="Content Placeholder 2">
            <a:extLst>
              <a:ext uri="{FF2B5EF4-FFF2-40B4-BE49-F238E27FC236}">
                <a16:creationId xmlns:a16="http://schemas.microsoft.com/office/drawing/2014/main" id="{386A7B9F-47AC-4A12-BD2A-378B04432EFB}"/>
              </a:ext>
            </a:extLst>
          </p:cNvPr>
          <p:cNvGraphicFramePr>
            <a:graphicFrameLocks noGrp="1"/>
          </p:cNvGraphicFramePr>
          <p:nvPr>
            <p:ph idx="1"/>
            <p:extLst>
              <p:ext uri="{D42A27DB-BD31-4B8C-83A1-F6EECF244321}">
                <p14:modId xmlns:p14="http://schemas.microsoft.com/office/powerpoint/2010/main" val="12687810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34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B61E-8BE1-43E8-897F-1483E3B0802A}"/>
              </a:ext>
            </a:extLst>
          </p:cNvPr>
          <p:cNvSpPr>
            <a:spLocks noGrp="1"/>
          </p:cNvSpPr>
          <p:nvPr>
            <p:ph type="title"/>
          </p:nvPr>
        </p:nvSpPr>
        <p:spPr>
          <a:xfrm>
            <a:off x="1097280" y="286603"/>
            <a:ext cx="10058400" cy="1450757"/>
          </a:xfrm>
        </p:spPr>
        <p:txBody>
          <a:bodyPr>
            <a:normAutofit/>
          </a:bodyPr>
          <a:lstStyle/>
          <a:p>
            <a:r>
              <a:rPr lang="en-US" dirty="0"/>
              <a:t>Tools we will use today</a:t>
            </a:r>
          </a:p>
        </p:txBody>
      </p:sp>
      <p:graphicFrame>
        <p:nvGraphicFramePr>
          <p:cNvPr id="5" name="Content Placeholder 2">
            <a:extLst>
              <a:ext uri="{FF2B5EF4-FFF2-40B4-BE49-F238E27FC236}">
                <a16:creationId xmlns:a16="http://schemas.microsoft.com/office/drawing/2014/main" id="{F7BE8E01-0DF7-42A0-9BAE-EF385E6A7896}"/>
              </a:ext>
            </a:extLst>
          </p:cNvPr>
          <p:cNvGraphicFramePr>
            <a:graphicFrameLocks noGrp="1"/>
          </p:cNvGraphicFramePr>
          <p:nvPr>
            <p:ph idx="1"/>
            <p:extLst>
              <p:ext uri="{D42A27DB-BD31-4B8C-83A1-F6EECF244321}">
                <p14:modId xmlns:p14="http://schemas.microsoft.com/office/powerpoint/2010/main" val="209188460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95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D701-ABEC-4FC6-B8C7-CF5D71C84694}"/>
              </a:ext>
            </a:extLst>
          </p:cNvPr>
          <p:cNvSpPr>
            <a:spLocks noGrp="1"/>
          </p:cNvSpPr>
          <p:nvPr>
            <p:ph type="title"/>
          </p:nvPr>
        </p:nvSpPr>
        <p:spPr>
          <a:xfrm>
            <a:off x="640080" y="325369"/>
            <a:ext cx="4368602" cy="1956841"/>
          </a:xfrm>
        </p:spPr>
        <p:txBody>
          <a:bodyPr anchor="b">
            <a:normAutofit/>
          </a:bodyPr>
          <a:lstStyle/>
          <a:p>
            <a:r>
              <a:rPr lang="en-US" sz="4200"/>
              <a:t>Teach language use as close reading</a:t>
            </a:r>
          </a:p>
        </p:txBody>
      </p:sp>
      <p:sp>
        <p:nvSpPr>
          <p:cNvPr id="3" name="Content Placeholder 2">
            <a:extLst>
              <a:ext uri="{FF2B5EF4-FFF2-40B4-BE49-F238E27FC236}">
                <a16:creationId xmlns:a16="http://schemas.microsoft.com/office/drawing/2014/main" id="{388709BC-518A-458D-ADB5-B97B6E5505B3}"/>
              </a:ext>
            </a:extLst>
          </p:cNvPr>
          <p:cNvSpPr>
            <a:spLocks noGrp="1"/>
          </p:cNvSpPr>
          <p:nvPr>
            <p:ph idx="1"/>
          </p:nvPr>
        </p:nvSpPr>
        <p:spPr>
          <a:xfrm>
            <a:off x="640080" y="2872899"/>
            <a:ext cx="4243589" cy="3320668"/>
          </a:xfrm>
        </p:spPr>
        <p:txBody>
          <a:bodyPr>
            <a:normAutofit/>
          </a:bodyPr>
          <a:lstStyle/>
          <a:p>
            <a:r>
              <a:rPr lang="en-US" sz="2800" b="1" dirty="0"/>
              <a:t>Circle relationship words: conjunctions, prepositions</a:t>
            </a:r>
          </a:p>
          <a:p>
            <a:r>
              <a:rPr lang="en-US" sz="2800" b="1" dirty="0"/>
              <a:t>These will indicate phrases and clauses</a:t>
            </a:r>
          </a:p>
          <a:p>
            <a:r>
              <a:rPr lang="en-US" sz="2800" b="1" dirty="0"/>
              <a:t>Deconstruct then reconstruct </a:t>
            </a:r>
          </a:p>
        </p:txBody>
      </p:sp>
      <p:pic>
        <p:nvPicPr>
          <p:cNvPr id="3074" name="Picture 2" descr="yellow excavator near brown concrete building during daytime">
            <a:extLst>
              <a:ext uri="{FF2B5EF4-FFF2-40B4-BE49-F238E27FC236}">
                <a16:creationId xmlns:a16="http://schemas.microsoft.com/office/drawing/2014/main" id="{0132984B-3D42-4D8D-9F5C-2F966C2C9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96"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3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10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4"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brown and blue surface">
            <a:extLst>
              <a:ext uri="{FF2B5EF4-FFF2-40B4-BE49-F238E27FC236}">
                <a16:creationId xmlns:a16="http://schemas.microsoft.com/office/drawing/2014/main" id="{881AF3C8-BADB-49C6-BBB5-811ACA1F2C8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807" b="692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60DAB4-4826-4324-BA3F-4780FCB3EA49}"/>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Why language use matters</a:t>
            </a:r>
          </a:p>
        </p:txBody>
      </p:sp>
      <p:sp>
        <p:nvSpPr>
          <p:cNvPr id="3" name="Content Placeholder 2">
            <a:extLst>
              <a:ext uri="{FF2B5EF4-FFF2-40B4-BE49-F238E27FC236}">
                <a16:creationId xmlns:a16="http://schemas.microsoft.com/office/drawing/2014/main" id="{61885E63-DC95-4AEB-91BD-51FBF07DC06D}"/>
              </a:ext>
            </a:extLst>
          </p:cNvPr>
          <p:cNvSpPr>
            <a:spLocks noGrp="1"/>
          </p:cNvSpPr>
          <p:nvPr>
            <p:ph idx="1"/>
          </p:nvPr>
        </p:nvSpPr>
        <p:spPr>
          <a:xfrm>
            <a:off x="1100051" y="4455620"/>
            <a:ext cx="10058400" cy="1143000"/>
          </a:xfrm>
        </p:spPr>
        <p:txBody>
          <a:bodyPr vert="horz" lIns="91440" tIns="45720" rIns="91440" bIns="45720" rtlCol="0" anchor="ctr">
            <a:normAutofit/>
          </a:bodyPr>
          <a:lstStyle/>
          <a:p>
            <a:pPr marL="0" indent="0">
              <a:buNone/>
            </a:pPr>
            <a:r>
              <a:rPr lang="en-US" sz="2400" b="1" cap="all" spc="200" dirty="0">
                <a:solidFill>
                  <a:srgbClr val="FFFFFF"/>
                </a:solidFill>
                <a:latin typeface="+mj-lt"/>
              </a:rPr>
              <a:t>Language is the basis for understanding TEXT COMPLEXITY </a:t>
            </a:r>
          </a:p>
        </p:txBody>
      </p:sp>
      <p:cxnSp>
        <p:nvCxnSpPr>
          <p:cNvPr id="4105" name="Straight Connector 7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5278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19E14E-2627-4D2C-AF43-55A2B674ACFE}"/>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2020 ELA Standards</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FF657DB-25D8-4A18-BEAA-757F39C89622}"/>
              </a:ext>
            </a:extLst>
          </p:cNvPr>
          <p:cNvSpPr>
            <a:spLocks noGrp="1"/>
          </p:cNvSpPr>
          <p:nvPr>
            <p:ph idx="1"/>
          </p:nvPr>
        </p:nvSpPr>
        <p:spPr>
          <a:xfrm>
            <a:off x="4742016" y="605896"/>
            <a:ext cx="6413663" cy="5646208"/>
          </a:xfrm>
        </p:spPr>
        <p:txBody>
          <a:bodyPr anchor="ctr">
            <a:normAutofit/>
          </a:bodyPr>
          <a:lstStyle/>
          <a:p>
            <a:r>
              <a:rPr lang="en-US" sz="3600" dirty="0"/>
              <a:t>Grades 6, 7, 8 now 6-8 like all other content areas</a:t>
            </a:r>
          </a:p>
          <a:p>
            <a:r>
              <a:rPr lang="en-US" sz="3600" dirty="0"/>
              <a:t>Grades 9-10 and 11-12 now 9-diploma like all other content areas</a:t>
            </a:r>
          </a:p>
          <a:p>
            <a:pPr marL="0" indent="0">
              <a:buNone/>
            </a:pPr>
            <a:r>
              <a:rPr lang="en-US" sz="3600" dirty="0"/>
              <a:t>This is why text complexity matters!</a:t>
            </a:r>
          </a:p>
        </p:txBody>
      </p:sp>
    </p:spTree>
    <p:extLst>
      <p:ext uri="{BB962C8B-B14F-4D97-AF65-F5344CB8AC3E}">
        <p14:creationId xmlns:p14="http://schemas.microsoft.com/office/powerpoint/2010/main" val="9214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715A58-52DC-4906-8EBB-E8012FCA24EE}"/>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A Closer Look</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869C328A-AEC6-401F-8046-4CC65F8E6826}"/>
              </a:ext>
            </a:extLst>
          </p:cNvPr>
          <p:cNvSpPr>
            <a:spLocks noGrp="1"/>
          </p:cNvSpPr>
          <p:nvPr>
            <p:ph type="body" idx="1"/>
          </p:nvPr>
        </p:nvSpPr>
        <p:spPr>
          <a:xfrm>
            <a:off x="1100051" y="5225240"/>
            <a:ext cx="10058400" cy="1143000"/>
          </a:xfrm>
        </p:spPr>
        <p:txBody>
          <a:bodyPr vert="horz" lIns="91440" tIns="45720" rIns="91440" bIns="45720" rtlCol="0" anchor="ctr">
            <a:noAutofit/>
          </a:bodyPr>
          <a:lstStyle/>
          <a:p>
            <a:pPr algn="ctr"/>
            <a:r>
              <a:rPr lang="en-US" sz="3200" b="1" dirty="0">
                <a:solidFill>
                  <a:schemeClr val="tx1"/>
                </a:solidFill>
              </a:rPr>
              <a:t>Essential topics to implement the standards:</a:t>
            </a:r>
          </a:p>
          <a:p>
            <a:pPr algn="ctr"/>
            <a:r>
              <a:rPr lang="en-US" sz="3200" b="1" dirty="0">
                <a:solidFill>
                  <a:schemeClr val="tx1"/>
                </a:solidFill>
              </a:rPr>
              <a:t>relationship</a:t>
            </a:r>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568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5C10-2B06-4E0C-9CE8-2D9A4982991A}"/>
              </a:ext>
            </a:extLst>
          </p:cNvPr>
          <p:cNvSpPr>
            <a:spLocks noGrp="1"/>
          </p:cNvSpPr>
          <p:nvPr>
            <p:ph type="title"/>
          </p:nvPr>
        </p:nvSpPr>
        <p:spPr/>
        <p:txBody>
          <a:bodyPr/>
          <a:lstStyle/>
          <a:p>
            <a:r>
              <a:rPr lang="en-US" dirty="0"/>
              <a:t>Relationships among the standards</a:t>
            </a:r>
          </a:p>
        </p:txBody>
      </p:sp>
      <p:sp>
        <p:nvSpPr>
          <p:cNvPr id="3" name="Content Placeholder 2">
            <a:extLst>
              <a:ext uri="{FF2B5EF4-FFF2-40B4-BE49-F238E27FC236}">
                <a16:creationId xmlns:a16="http://schemas.microsoft.com/office/drawing/2014/main" id="{40C4F649-D80D-4D52-A568-8B8AE85E9FDD}"/>
              </a:ext>
            </a:extLst>
          </p:cNvPr>
          <p:cNvSpPr>
            <a:spLocks noGrp="1"/>
          </p:cNvSpPr>
          <p:nvPr>
            <p:ph idx="1"/>
          </p:nvPr>
        </p:nvSpPr>
        <p:spPr/>
        <p:txBody>
          <a:bodyPr>
            <a:normAutofit lnSpcReduction="10000"/>
          </a:bodyPr>
          <a:lstStyle/>
          <a:p>
            <a:r>
              <a:rPr lang="en-US" sz="2800" b="1" dirty="0"/>
              <a:t>Speaking and Listening updates</a:t>
            </a:r>
          </a:p>
          <a:p>
            <a:pPr>
              <a:buFont typeface="Wingdings" panose="05000000000000000000" pitchFamily="2" charset="2"/>
              <a:buChar char="v"/>
            </a:pPr>
            <a:r>
              <a:rPr lang="en-US" dirty="0"/>
              <a:t> </a:t>
            </a:r>
            <a:r>
              <a:rPr lang="en-US" sz="2800" dirty="0"/>
              <a:t>SL.3 Present information and supporting evidence appropriate to task, purpose, and audience so that listeners can follow the line of reasoning and incorporate multimedia when appropriate.</a:t>
            </a:r>
          </a:p>
          <a:p>
            <a:pPr>
              <a:buFont typeface="Wingdings" panose="05000000000000000000" pitchFamily="2" charset="2"/>
              <a:buChar char="v"/>
            </a:pPr>
            <a:endParaRPr lang="en-US" sz="2800" dirty="0"/>
          </a:p>
          <a:p>
            <a:r>
              <a:rPr lang="en-US" sz="2800" b="1" dirty="0"/>
              <a:t>Writing</a:t>
            </a:r>
          </a:p>
          <a:p>
            <a:pPr>
              <a:buFont typeface="Wingdings" panose="05000000000000000000" pitchFamily="2" charset="2"/>
              <a:buChar char="v"/>
            </a:pPr>
            <a:r>
              <a:rPr lang="en-US" sz="2800" dirty="0"/>
              <a:t>W.3 Routinely produce a variety of clear and coherent writing in which the development, organization, and style are appropriate to task, audience, and purpose.</a:t>
            </a:r>
          </a:p>
          <a:p>
            <a:pPr>
              <a:buFont typeface="Wingdings" panose="05000000000000000000" pitchFamily="2" charset="2"/>
              <a:buChar char="v"/>
            </a:pPr>
            <a:endParaRPr lang="en-US" sz="2800" i="1" dirty="0"/>
          </a:p>
        </p:txBody>
      </p:sp>
    </p:spTree>
    <p:extLst>
      <p:ext uri="{BB962C8B-B14F-4D97-AF65-F5344CB8AC3E}">
        <p14:creationId xmlns:p14="http://schemas.microsoft.com/office/powerpoint/2010/main" val="1965795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BD9F2-DC7F-4F9E-B334-DB22CCE72062}"/>
              </a:ext>
            </a:extLst>
          </p:cNvPr>
          <p:cNvSpPr>
            <a:spLocks noGrp="1"/>
          </p:cNvSpPr>
          <p:nvPr>
            <p:ph type="title"/>
          </p:nvPr>
        </p:nvSpPr>
        <p:spPr/>
        <p:txBody>
          <a:bodyPr/>
          <a:lstStyle/>
          <a:p>
            <a:pPr algn="ctr"/>
            <a:r>
              <a:rPr lang="en-US" dirty="0"/>
              <a:t>Compare these two standards</a:t>
            </a:r>
          </a:p>
        </p:txBody>
      </p:sp>
      <p:sp>
        <p:nvSpPr>
          <p:cNvPr id="5" name="Content Placeholder 4">
            <a:extLst>
              <a:ext uri="{FF2B5EF4-FFF2-40B4-BE49-F238E27FC236}">
                <a16:creationId xmlns:a16="http://schemas.microsoft.com/office/drawing/2014/main" id="{E64147BD-8D47-4DB0-967B-5AB82EBEC34D}"/>
              </a:ext>
            </a:extLst>
          </p:cNvPr>
          <p:cNvSpPr>
            <a:spLocks noGrp="1"/>
          </p:cNvSpPr>
          <p:nvPr>
            <p:ph sz="half" idx="1"/>
          </p:nvPr>
        </p:nvSpPr>
        <p:spPr>
          <a:xfrm>
            <a:off x="722705" y="1845735"/>
            <a:ext cx="4937760" cy="4023360"/>
          </a:xfrm>
        </p:spPr>
        <p:txBody>
          <a:bodyPr anchor="t"/>
          <a:lstStyle/>
          <a:p>
            <a:pPr marL="274320"/>
            <a:r>
              <a:rPr lang="en-US" sz="2800" b="1" dirty="0"/>
              <a:t>Presentation of Knowledge and Ideas</a:t>
            </a:r>
            <a:endParaRPr lang="en-US" sz="2800" dirty="0"/>
          </a:p>
          <a:p>
            <a:pPr marL="274320" lvl="0"/>
            <a:r>
              <a:rPr lang="en-US" sz="2800" dirty="0"/>
              <a:t>Present information and supporting evidence appropriate to task, purpose, and audience so listeners can follow the line of reasoning and incorporate multimedia when appropriate.</a:t>
            </a:r>
          </a:p>
          <a:p>
            <a:endParaRPr lang="en-US" dirty="0"/>
          </a:p>
        </p:txBody>
      </p:sp>
      <p:sp>
        <p:nvSpPr>
          <p:cNvPr id="6" name="Content Placeholder 5">
            <a:extLst>
              <a:ext uri="{FF2B5EF4-FFF2-40B4-BE49-F238E27FC236}">
                <a16:creationId xmlns:a16="http://schemas.microsoft.com/office/drawing/2014/main" id="{3C252E5E-1872-4923-9D01-4D65413ABDC1}"/>
              </a:ext>
            </a:extLst>
          </p:cNvPr>
          <p:cNvSpPr>
            <a:spLocks noGrp="1"/>
          </p:cNvSpPr>
          <p:nvPr>
            <p:ph sz="half" idx="2"/>
          </p:nvPr>
        </p:nvSpPr>
        <p:spPr>
          <a:xfrm>
            <a:off x="6516111" y="1845735"/>
            <a:ext cx="4937760" cy="4023360"/>
          </a:xfrm>
        </p:spPr>
        <p:txBody>
          <a:bodyPr anchor="t">
            <a:normAutofit/>
          </a:bodyPr>
          <a:lstStyle/>
          <a:p>
            <a:r>
              <a:rPr lang="en-US" sz="2800" b="1" dirty="0"/>
              <a:t>Composing for Audience and Purpose</a:t>
            </a:r>
            <a:endParaRPr lang="en-US" sz="2800" dirty="0"/>
          </a:p>
          <a:p>
            <a:pPr marL="274320"/>
            <a:r>
              <a:rPr lang="en-US" sz="2800" dirty="0"/>
              <a:t>Routinely produce a variety of clear and coherent writing in which the development, organization, and style are appropriate to task, audience, and purpose while avoiding plagiarism.</a:t>
            </a:r>
          </a:p>
        </p:txBody>
      </p:sp>
    </p:spTree>
    <p:extLst>
      <p:ext uri="{BB962C8B-B14F-4D97-AF65-F5344CB8AC3E}">
        <p14:creationId xmlns:p14="http://schemas.microsoft.com/office/powerpoint/2010/main" val="195379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7C51-E374-4AD0-85B5-B26BF0818ACB}"/>
              </a:ext>
            </a:extLst>
          </p:cNvPr>
          <p:cNvSpPr>
            <a:spLocks noGrp="1"/>
          </p:cNvSpPr>
          <p:nvPr>
            <p:ph type="title"/>
          </p:nvPr>
        </p:nvSpPr>
        <p:spPr/>
        <p:txBody>
          <a:bodyPr/>
          <a:lstStyle/>
          <a:p>
            <a:r>
              <a:rPr lang="en-US" dirty="0"/>
              <a:t>What is common? </a:t>
            </a:r>
          </a:p>
        </p:txBody>
      </p:sp>
      <p:sp>
        <p:nvSpPr>
          <p:cNvPr id="3" name="Content Placeholder 2">
            <a:extLst>
              <a:ext uri="{FF2B5EF4-FFF2-40B4-BE49-F238E27FC236}">
                <a16:creationId xmlns:a16="http://schemas.microsoft.com/office/drawing/2014/main" id="{BEF2B471-6337-4A64-A503-D61E35DDD4BC}"/>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Present claims and findings, emphasizing salient points in a sequenced, focused, coherent manner with relevant evidence, sound and valid reasoning, and well-chosen details.</a:t>
            </a:r>
          </a:p>
          <a:p>
            <a:pPr>
              <a:buFont typeface="Wingdings" panose="05000000000000000000" pitchFamily="2" charset="2"/>
              <a:buChar char="v"/>
            </a:pPr>
            <a:r>
              <a:rPr lang="en-US" dirty="0"/>
              <a:t>Address alternative or opposing perspectives; the organization development, substance, and style are appropriate to purpose, audience, and a range of formal and informal tasks.</a:t>
            </a:r>
          </a:p>
          <a:p>
            <a:pPr>
              <a:buFont typeface="Wingdings" panose="05000000000000000000" pitchFamily="2" charset="2"/>
              <a:buChar char="v"/>
            </a:pPr>
            <a:r>
              <a:rPr lang="en-US" dirty="0"/>
              <a:t>Develop and support the topic with relevant techniques and logically ordered details.</a:t>
            </a:r>
          </a:p>
          <a:p>
            <a:pPr>
              <a:buFont typeface="Wingdings" panose="05000000000000000000" pitchFamily="2" charset="2"/>
              <a:buChar char="v"/>
            </a:pPr>
            <a:r>
              <a:rPr lang="en-US" dirty="0"/>
              <a:t>Effectively use increasingly complex and precise language to establish an appropriate voice and tone.</a:t>
            </a:r>
          </a:p>
          <a:p>
            <a:pPr>
              <a:buFont typeface="Wingdings" panose="05000000000000000000" pitchFamily="2" charset="2"/>
              <a:buChar char="v"/>
            </a:pPr>
            <a:r>
              <a:rPr lang="en-US" dirty="0"/>
              <a:t>Compose clear and increasingly varied and complex pieces with purposefully designed sections that are organized to fully explore the depth and significance of ideas that are appropriate to task, audience, and purpose.</a:t>
            </a:r>
          </a:p>
          <a:p>
            <a:pPr lvl="0">
              <a:buFont typeface="Wingdings" panose="05000000000000000000" pitchFamily="2" charset="2"/>
              <a:buChar char="v"/>
            </a:pPr>
            <a:r>
              <a:rPr lang="en-US" dirty="0"/>
              <a:t>Vary syntax for effect, consulting references for guidance as needed; apply an understanding of syntax to the study of complex texts when reading.</a:t>
            </a:r>
          </a:p>
          <a:p>
            <a:endParaRPr lang="en-US" dirty="0"/>
          </a:p>
        </p:txBody>
      </p:sp>
    </p:spTree>
    <p:extLst>
      <p:ext uri="{BB962C8B-B14F-4D97-AF65-F5344CB8AC3E}">
        <p14:creationId xmlns:p14="http://schemas.microsoft.com/office/powerpoint/2010/main" val="404165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white and blue factory under blue sky during daytime">
            <a:extLst>
              <a:ext uri="{FF2B5EF4-FFF2-40B4-BE49-F238E27FC236}">
                <a16:creationId xmlns:a16="http://schemas.microsoft.com/office/drawing/2014/main" id="{9C557735-E8AE-4886-9CB4-4A0504CFD8C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789" b="19129"/>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7AB456-2B54-4D86-9201-6E0990D91010}"/>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How do you teach these learning targets separately?</a:t>
            </a:r>
          </a:p>
        </p:txBody>
      </p:sp>
      <p:sp>
        <p:nvSpPr>
          <p:cNvPr id="79" name="Rectangle 7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9805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C1D21-0887-4A77-83F8-5EA21D55B67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Braided ELA Instruction</a:t>
            </a:r>
          </a:p>
        </p:txBody>
      </p:sp>
      <p:pic>
        <p:nvPicPr>
          <p:cNvPr id="2050" name="Picture 2" descr="Mult-Colored Blocks">
            <a:extLst>
              <a:ext uri="{FF2B5EF4-FFF2-40B4-BE49-F238E27FC236}">
                <a16:creationId xmlns:a16="http://schemas.microsoft.com/office/drawing/2014/main" id="{0953E36B-B0B9-4D52-89E2-C507221DB0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863087"/>
            <a:ext cx="6912217" cy="46081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4943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D9DD-03A4-4539-80DB-00CD975D07B2}"/>
              </a:ext>
            </a:extLst>
          </p:cNvPr>
          <p:cNvSpPr>
            <a:spLocks noGrp="1"/>
          </p:cNvSpPr>
          <p:nvPr>
            <p:ph type="title"/>
          </p:nvPr>
        </p:nvSpPr>
        <p:spPr/>
        <p:txBody>
          <a:bodyPr/>
          <a:lstStyle/>
          <a:p>
            <a:r>
              <a:rPr lang="en-US" dirty="0"/>
              <a:t>Explicit and implicit digital and media literacy development</a:t>
            </a:r>
          </a:p>
        </p:txBody>
      </p:sp>
      <p:sp>
        <p:nvSpPr>
          <p:cNvPr id="3" name="Content Placeholder 2">
            <a:extLst>
              <a:ext uri="{FF2B5EF4-FFF2-40B4-BE49-F238E27FC236}">
                <a16:creationId xmlns:a16="http://schemas.microsoft.com/office/drawing/2014/main" id="{66D3416D-8B88-4610-A3CE-268893141E15}"/>
              </a:ext>
            </a:extLst>
          </p:cNvPr>
          <p:cNvSpPr>
            <a:spLocks noGrp="1"/>
          </p:cNvSpPr>
          <p:nvPr>
            <p:ph idx="1"/>
          </p:nvPr>
        </p:nvSpPr>
        <p:spPr/>
        <p:txBody>
          <a:bodyPr anchor="ctr">
            <a:normAutofit lnSpcReduction="10000"/>
          </a:bodyPr>
          <a:lstStyle/>
          <a:p>
            <a:pPr>
              <a:buFont typeface="Wingdings" panose="05000000000000000000" pitchFamily="2" charset="2"/>
              <a:buChar char="v"/>
            </a:pPr>
            <a:r>
              <a:rPr lang="en-US" sz="2400" dirty="0">
                <a:ea typeface="Arial" panose="020B0604020202020204" pitchFamily="34" charset="0"/>
              </a:rPr>
              <a:t>communicate effectively in order to survive in an ever-changing and challenging global society.</a:t>
            </a:r>
          </a:p>
          <a:p>
            <a:pPr>
              <a:buFont typeface="Wingdings" panose="05000000000000000000" pitchFamily="2" charset="2"/>
              <a:buChar char="v"/>
            </a:pPr>
            <a:r>
              <a:rPr lang="en-US" sz="2400" dirty="0"/>
              <a:t>Successful students must be able to communicate in multiple mediums, through conversations, interviews, digital presentations, and countless day-to-day interactions that build understanding of their world and the perspectives of their peers. </a:t>
            </a:r>
          </a:p>
          <a:p>
            <a:pPr>
              <a:buFont typeface="Wingdings" panose="05000000000000000000" pitchFamily="2" charset="2"/>
              <a:buChar char="v"/>
            </a:pPr>
            <a:r>
              <a:rPr lang="en-US" sz="2400" dirty="0"/>
              <a:t>A text is anything that can be read, heard or viewed. Texts may include words, images, objects, sounds, and symbols that convey messages from developers to consumers. </a:t>
            </a:r>
          </a:p>
          <a:p>
            <a:pPr>
              <a:buFont typeface="Wingdings" panose="05000000000000000000" pitchFamily="2" charset="2"/>
              <a:buChar char="v"/>
            </a:pPr>
            <a:r>
              <a:rPr lang="en-US" sz="2400" dirty="0"/>
              <a:t>frequently read, evaluate, and synthesize information and ideas from multiple sources, incorporating it into both oral and written communication. </a:t>
            </a:r>
          </a:p>
        </p:txBody>
      </p:sp>
    </p:spTree>
    <p:extLst>
      <p:ext uri="{BB962C8B-B14F-4D97-AF65-F5344CB8AC3E}">
        <p14:creationId xmlns:p14="http://schemas.microsoft.com/office/powerpoint/2010/main" val="293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Revising &amp;amp; Editing a Research Paper - Excelsior College OWL">
            <a:extLst>
              <a:ext uri="{FF2B5EF4-FFF2-40B4-BE49-F238E27FC236}">
                <a16:creationId xmlns:a16="http://schemas.microsoft.com/office/drawing/2014/main" id="{EFD37FC3-E3DE-4B0C-BF09-C16092471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58" r="-1" b="8922"/>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CE382B-C5FE-4D22-96B2-028BAF38B932}"/>
              </a:ext>
            </a:extLst>
          </p:cNvPr>
          <p:cNvSpPr>
            <a:spLocks noGrp="1"/>
          </p:cNvSpPr>
          <p:nvPr>
            <p:ph type="title"/>
          </p:nvPr>
        </p:nvSpPr>
        <p:spPr>
          <a:xfrm>
            <a:off x="618062" y="4185749"/>
            <a:ext cx="9265771" cy="622836"/>
          </a:xfrm>
          <a:solidFill>
            <a:schemeClr val="tx1"/>
          </a:solidFill>
        </p:spPr>
        <p:txBody>
          <a:bodyPr>
            <a:normAutofit/>
          </a:bodyPr>
          <a:lstStyle/>
          <a:p>
            <a:pPr algn="ctr"/>
            <a:r>
              <a:rPr lang="en-US" sz="3600" b="1" dirty="0">
                <a:solidFill>
                  <a:schemeClr val="bg1"/>
                </a:solidFill>
              </a:rPr>
              <a:t>2020 Maine ELA Standards </a:t>
            </a:r>
          </a:p>
        </p:txBody>
      </p:sp>
      <p:sp>
        <p:nvSpPr>
          <p:cNvPr id="3" name="Content Placeholder 2">
            <a:extLst>
              <a:ext uri="{FF2B5EF4-FFF2-40B4-BE49-F238E27FC236}">
                <a16:creationId xmlns:a16="http://schemas.microsoft.com/office/drawing/2014/main" id="{D7272D83-B226-491B-A76C-6C0D3C23F3EE}"/>
              </a:ext>
            </a:extLst>
          </p:cNvPr>
          <p:cNvSpPr>
            <a:spLocks noGrp="1"/>
          </p:cNvSpPr>
          <p:nvPr>
            <p:ph idx="1"/>
          </p:nvPr>
        </p:nvSpPr>
        <p:spPr>
          <a:xfrm>
            <a:off x="618063" y="4856921"/>
            <a:ext cx="9565028" cy="1249240"/>
          </a:xfrm>
          <a:solidFill>
            <a:schemeClr val="tx1"/>
          </a:solidFill>
        </p:spPr>
        <p:txBody>
          <a:bodyPr>
            <a:normAutofit/>
          </a:bodyPr>
          <a:lstStyle/>
          <a:p>
            <a:r>
              <a:rPr lang="en-US" sz="2400" b="1" dirty="0">
                <a:solidFill>
                  <a:schemeClr val="bg1"/>
                </a:solidFill>
              </a:rPr>
              <a:t>Revised from previous standards: Common Core State Standards </a:t>
            </a:r>
          </a:p>
          <a:p>
            <a:r>
              <a:rPr lang="en-US" sz="2400" b="1" dirty="0">
                <a:solidFill>
                  <a:schemeClr val="bg1"/>
                </a:solidFill>
              </a:rPr>
              <a:t>Not created from scratch</a:t>
            </a:r>
          </a:p>
          <a:p>
            <a:endParaRPr lang="en-US" sz="1800" dirty="0"/>
          </a:p>
        </p:txBody>
      </p:sp>
    </p:spTree>
    <p:extLst>
      <p:ext uri="{BB962C8B-B14F-4D97-AF65-F5344CB8AC3E}">
        <p14:creationId xmlns:p14="http://schemas.microsoft.com/office/powerpoint/2010/main" val="943147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7"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8"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79" name="Rectangle 76">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0" name="Straight Connector 78">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B87BC5-19A3-438F-9C77-CF9993B69350}"/>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Digital and Media Literacy Development</a:t>
            </a:r>
          </a:p>
        </p:txBody>
      </p:sp>
      <p:pic>
        <p:nvPicPr>
          <p:cNvPr id="3074" name="Picture 2" descr="students around a table using technology">
            <a:extLst>
              <a:ext uri="{FF2B5EF4-FFF2-40B4-BE49-F238E27FC236}">
                <a16:creationId xmlns:a16="http://schemas.microsoft.com/office/drawing/2014/main" id="{4810D265-A42B-44C8-844F-0A74E1CE0A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29818" y="2353155"/>
            <a:ext cx="2449486" cy="1632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80">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Rectangle 82">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65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D8C7-1B64-4BAF-BB4F-BF455C4B8E9B}"/>
              </a:ext>
            </a:extLst>
          </p:cNvPr>
          <p:cNvSpPr>
            <a:spLocks noGrp="1"/>
          </p:cNvSpPr>
          <p:nvPr>
            <p:ph type="title"/>
          </p:nvPr>
        </p:nvSpPr>
        <p:spPr/>
        <p:txBody>
          <a:bodyPr/>
          <a:lstStyle/>
          <a:p>
            <a:r>
              <a:rPr lang="en-US" dirty="0"/>
              <a:t>DEI</a:t>
            </a:r>
          </a:p>
        </p:txBody>
      </p:sp>
      <p:sp>
        <p:nvSpPr>
          <p:cNvPr id="3" name="Content Placeholder 2">
            <a:extLst>
              <a:ext uri="{FF2B5EF4-FFF2-40B4-BE49-F238E27FC236}">
                <a16:creationId xmlns:a16="http://schemas.microsoft.com/office/drawing/2014/main" id="{F7E8548F-CCB3-452F-B40F-6F3DBA18793A}"/>
              </a:ext>
            </a:extLst>
          </p:cNvPr>
          <p:cNvSpPr>
            <a:spLocks noGrp="1"/>
          </p:cNvSpPr>
          <p:nvPr>
            <p:ph idx="1"/>
          </p:nvPr>
        </p:nvSpPr>
        <p:spPr>
          <a:xfrm>
            <a:off x="1066800" y="1900818"/>
            <a:ext cx="10058400" cy="4023360"/>
          </a:xfrm>
        </p:spPr>
        <p:txBody>
          <a:bodyPr anchor="ctr">
            <a:normAutofit/>
          </a:bodyPr>
          <a:lstStyle/>
          <a:p>
            <a:pPr>
              <a:buFont typeface="Wingdings" panose="05000000000000000000" pitchFamily="2" charset="2"/>
              <a:buChar char="v"/>
            </a:pPr>
            <a:r>
              <a:rPr lang="en-US" sz="2400" dirty="0">
                <a:ea typeface="Arial" panose="020B0604020202020204" pitchFamily="34" charset="0"/>
              </a:rPr>
              <a:t>communicate effectively in order to survive in an ever-changing and challenging global society.</a:t>
            </a:r>
          </a:p>
          <a:p>
            <a:pPr>
              <a:buFont typeface="Wingdings" panose="05000000000000000000" pitchFamily="2" charset="2"/>
              <a:buChar char="v"/>
            </a:pPr>
            <a:r>
              <a:rPr lang="en-US" sz="2400" dirty="0"/>
              <a:t>Key to success in our modern world is interaction with diverse others and ever-changing groups, and creating and following community guidelines and rules, which is a critical practice for civic responsibility later in life.</a:t>
            </a:r>
          </a:p>
          <a:p>
            <a:pPr>
              <a:buFont typeface="Wingdings" panose="05000000000000000000" pitchFamily="2" charset="2"/>
              <a:buChar char="v"/>
            </a:pPr>
            <a:r>
              <a:rPr lang="en-US" sz="2400" dirty="0"/>
              <a:t>demonstrate ethical behavior, particularly during the discussion of ideas, maintaining awareness of, and respect for, multiple and diverse perspectives. </a:t>
            </a:r>
          </a:p>
          <a:p>
            <a:pPr>
              <a:buFont typeface="Wingdings" panose="05000000000000000000" pitchFamily="2" charset="2"/>
              <a:buChar char="v"/>
            </a:pPr>
            <a:r>
              <a:rPr lang="en-US" sz="2400" dirty="0"/>
              <a:t>Analyze and evaluate how authors from various contexts (e.g. diverse, intersectional, multicultural, religious) use perspective and purpose to shape the intended content, style, and effect of various texts.</a:t>
            </a:r>
          </a:p>
        </p:txBody>
      </p:sp>
    </p:spTree>
    <p:extLst>
      <p:ext uri="{BB962C8B-B14F-4D97-AF65-F5344CB8AC3E}">
        <p14:creationId xmlns:p14="http://schemas.microsoft.com/office/powerpoint/2010/main" val="24944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Many different Hands">
            <a:extLst>
              <a:ext uri="{FF2B5EF4-FFF2-40B4-BE49-F238E27FC236}">
                <a16:creationId xmlns:a16="http://schemas.microsoft.com/office/drawing/2014/main" id="{A137E0BF-8CE8-41CB-8368-078A633E4B1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162" b="14143"/>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424F7F-B779-4EB0-A53B-C462A4068976}"/>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Equity, Inclusion, and Culturally Responsive Pedagogy</a:t>
            </a:r>
          </a:p>
        </p:txBody>
      </p:sp>
      <p:sp>
        <p:nvSpPr>
          <p:cNvPr id="79" name="Rectangle 7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008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man in black jacket standing beside body of water during sunset">
            <a:extLst>
              <a:ext uri="{FF2B5EF4-FFF2-40B4-BE49-F238E27FC236}">
                <a16:creationId xmlns:a16="http://schemas.microsoft.com/office/drawing/2014/main" id="{EA0C649A-BEE8-4B12-AE5B-E7B89F81094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566" b="26039"/>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E80B58-47C1-452F-A01F-B0ECF4F8912B}"/>
              </a:ext>
            </a:extLst>
          </p:cNvPr>
          <p:cNvSpPr>
            <a:spLocks noGrp="1"/>
          </p:cNvSpPr>
          <p:nvPr>
            <p:ph type="title"/>
          </p:nvPr>
        </p:nvSpPr>
        <p:spPr>
          <a:xfrm>
            <a:off x="1065197" y="5120640"/>
            <a:ext cx="10058400" cy="1632700"/>
          </a:xfrm>
        </p:spPr>
        <p:txBody>
          <a:bodyPr vert="horz" lIns="91440" tIns="45720" rIns="91440" bIns="45720" rtlCol="0" anchor="ctr">
            <a:normAutofit/>
          </a:bodyPr>
          <a:lstStyle/>
          <a:p>
            <a:pPr algn="ctr"/>
            <a:r>
              <a:rPr lang="en-US" sz="4400" dirty="0">
                <a:solidFill>
                  <a:srgbClr val="FFFFFF"/>
                </a:solidFill>
              </a:rPr>
              <a:t>What excites you? </a:t>
            </a:r>
            <a:br>
              <a:rPr lang="en-US" sz="4400" dirty="0">
                <a:solidFill>
                  <a:srgbClr val="FFFFFF"/>
                </a:solidFill>
              </a:rPr>
            </a:br>
            <a:r>
              <a:rPr lang="en-US" sz="4400" dirty="0">
                <a:solidFill>
                  <a:srgbClr val="FFFFFF"/>
                </a:solidFill>
              </a:rPr>
              <a:t>What concerns you?</a:t>
            </a:r>
          </a:p>
        </p:txBody>
      </p:sp>
      <p:sp>
        <p:nvSpPr>
          <p:cNvPr id="79" name="Rectangle 7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690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p:txBody>
          <a:bodyPr/>
          <a:lstStyle/>
          <a:p>
            <a:r>
              <a:rPr lang="en-US" dirty="0"/>
              <a:t>TO DO</a:t>
            </a:r>
          </a:p>
        </p:txBody>
      </p:sp>
      <p:pic>
        <p:nvPicPr>
          <p:cNvPr id="5" name="Content Placeholder 4">
            <a:extLst>
              <a:ext uri="{FF2B5EF4-FFF2-40B4-BE49-F238E27FC236}">
                <a16:creationId xmlns:a16="http://schemas.microsoft.com/office/drawing/2014/main" id="{C62040AD-DF3B-4103-95CE-E663D6A31619}"/>
              </a:ext>
            </a:extLst>
          </p:cNvPr>
          <p:cNvPicPr>
            <a:picLocks noGrp="1" noChangeAspect="1"/>
          </p:cNvPicPr>
          <p:nvPr>
            <p:ph idx="1"/>
          </p:nvPr>
        </p:nvPicPr>
        <p:blipFill>
          <a:blip r:embed="rId2"/>
          <a:stretch>
            <a:fillRect/>
          </a:stretch>
        </p:blipFill>
        <p:spPr>
          <a:xfrm>
            <a:off x="1097280" y="1737360"/>
            <a:ext cx="10198438" cy="4564288"/>
          </a:xfrm>
          <a:prstGeom prst="rect">
            <a:avLst/>
          </a:prstGeom>
        </p:spPr>
      </p:pic>
    </p:spTree>
    <p:extLst>
      <p:ext uri="{BB962C8B-B14F-4D97-AF65-F5344CB8AC3E}">
        <p14:creationId xmlns:p14="http://schemas.microsoft.com/office/powerpoint/2010/main" val="110638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p:txBody>
          <a:bodyPr/>
          <a:lstStyle/>
          <a:p>
            <a:r>
              <a:rPr lang="en-US" dirty="0"/>
              <a:t>TO DO</a:t>
            </a:r>
          </a:p>
        </p:txBody>
      </p:sp>
      <p:pic>
        <p:nvPicPr>
          <p:cNvPr id="4" name="Content Placeholder 3">
            <a:extLst>
              <a:ext uri="{FF2B5EF4-FFF2-40B4-BE49-F238E27FC236}">
                <a16:creationId xmlns:a16="http://schemas.microsoft.com/office/drawing/2014/main" id="{CC9AE630-FEE7-4402-A64A-BDD84171964D}"/>
              </a:ext>
            </a:extLst>
          </p:cNvPr>
          <p:cNvPicPr>
            <a:picLocks noGrp="1" noChangeAspect="1"/>
          </p:cNvPicPr>
          <p:nvPr>
            <p:ph idx="1"/>
          </p:nvPr>
        </p:nvPicPr>
        <p:blipFill>
          <a:blip r:embed="rId2"/>
          <a:stretch>
            <a:fillRect/>
          </a:stretch>
        </p:blipFill>
        <p:spPr>
          <a:xfrm>
            <a:off x="1097280" y="1737360"/>
            <a:ext cx="10078250" cy="4597339"/>
          </a:xfrm>
          <a:prstGeom prst="rect">
            <a:avLst/>
          </a:prstGeom>
        </p:spPr>
      </p:pic>
    </p:spTree>
    <p:extLst>
      <p:ext uri="{BB962C8B-B14F-4D97-AF65-F5344CB8AC3E}">
        <p14:creationId xmlns:p14="http://schemas.microsoft.com/office/powerpoint/2010/main" val="897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p:txBody>
          <a:bodyPr/>
          <a:lstStyle/>
          <a:p>
            <a:r>
              <a:rPr lang="en-US" dirty="0"/>
              <a:t>TO DO</a:t>
            </a:r>
          </a:p>
        </p:txBody>
      </p:sp>
      <p:pic>
        <p:nvPicPr>
          <p:cNvPr id="4" name="Content Placeholder 3">
            <a:extLst>
              <a:ext uri="{FF2B5EF4-FFF2-40B4-BE49-F238E27FC236}">
                <a16:creationId xmlns:a16="http://schemas.microsoft.com/office/drawing/2014/main" id="{FB0A84A0-16AA-408C-9A51-78111234153B}"/>
              </a:ext>
            </a:extLst>
          </p:cNvPr>
          <p:cNvPicPr>
            <a:picLocks noGrp="1" noChangeAspect="1"/>
          </p:cNvPicPr>
          <p:nvPr>
            <p:ph idx="1"/>
          </p:nvPr>
        </p:nvPicPr>
        <p:blipFill>
          <a:blip r:embed="rId2"/>
          <a:stretch>
            <a:fillRect/>
          </a:stretch>
        </p:blipFill>
        <p:spPr>
          <a:xfrm>
            <a:off x="1097280" y="1737360"/>
            <a:ext cx="10195009" cy="4623759"/>
          </a:xfrm>
          <a:prstGeom prst="rect">
            <a:avLst/>
          </a:prstGeom>
        </p:spPr>
      </p:pic>
    </p:spTree>
    <p:extLst>
      <p:ext uri="{BB962C8B-B14F-4D97-AF65-F5344CB8AC3E}">
        <p14:creationId xmlns:p14="http://schemas.microsoft.com/office/powerpoint/2010/main" val="325897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p:txBody>
          <a:bodyPr/>
          <a:lstStyle/>
          <a:p>
            <a:r>
              <a:rPr lang="en-US" dirty="0"/>
              <a:t>TO DO</a:t>
            </a:r>
          </a:p>
        </p:txBody>
      </p:sp>
      <p:pic>
        <p:nvPicPr>
          <p:cNvPr id="4" name="Content Placeholder 3">
            <a:extLst>
              <a:ext uri="{FF2B5EF4-FFF2-40B4-BE49-F238E27FC236}">
                <a16:creationId xmlns:a16="http://schemas.microsoft.com/office/drawing/2014/main" id="{56B50EBB-F91B-4389-8C3F-1201494C4668}"/>
              </a:ext>
            </a:extLst>
          </p:cNvPr>
          <p:cNvPicPr>
            <a:picLocks noGrp="1" noChangeAspect="1"/>
          </p:cNvPicPr>
          <p:nvPr>
            <p:ph idx="1"/>
          </p:nvPr>
        </p:nvPicPr>
        <p:blipFill>
          <a:blip r:embed="rId2"/>
          <a:stretch>
            <a:fillRect/>
          </a:stretch>
        </p:blipFill>
        <p:spPr>
          <a:xfrm>
            <a:off x="865608" y="1983036"/>
            <a:ext cx="11221271" cy="4241494"/>
          </a:xfrm>
          <a:prstGeom prst="rect">
            <a:avLst/>
          </a:prstGeom>
        </p:spPr>
      </p:pic>
    </p:spTree>
    <p:extLst>
      <p:ext uri="{BB962C8B-B14F-4D97-AF65-F5344CB8AC3E}">
        <p14:creationId xmlns:p14="http://schemas.microsoft.com/office/powerpoint/2010/main" val="1601197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734135AE-998B-4711-907F-B033AC05593C}"/>
              </a:ext>
            </a:extLst>
          </p:cNvPr>
          <p:cNvSpPr>
            <a:spLocks noGrp="1"/>
          </p:cNvSpPr>
          <p:nvPr>
            <p:ph idx="1"/>
          </p:nvPr>
        </p:nvSpPr>
        <p:spPr/>
        <p:txBody>
          <a:bodyPr/>
          <a:lstStyle/>
          <a:p>
            <a:r>
              <a:rPr lang="en-US" sz="2800" dirty="0"/>
              <a:t>Mark these sites</a:t>
            </a:r>
            <a:endParaRPr lang="en-US" sz="2800" dirty="0">
              <a:hlinkClick r:id="rId2"/>
            </a:endParaRPr>
          </a:p>
          <a:p>
            <a:r>
              <a:rPr lang="en-US" sz="2800" dirty="0">
                <a:hlinkClick r:id="rId2"/>
              </a:rPr>
              <a:t>https://www.maine.gov/doe/learning/content/ela</a:t>
            </a:r>
            <a:endParaRPr lang="en-US" sz="2800" dirty="0"/>
          </a:p>
          <a:p>
            <a:endParaRPr lang="en-US" sz="2800" dirty="0"/>
          </a:p>
          <a:p>
            <a:r>
              <a:rPr lang="en-US" sz="2800" dirty="0">
                <a:hlinkClick r:id="rId3"/>
              </a:rPr>
              <a:t>https://www.maine.gov/doe/learning/content/ela/standards</a:t>
            </a:r>
            <a:endParaRPr lang="en-US" sz="2800" dirty="0"/>
          </a:p>
          <a:p>
            <a:endParaRPr lang="en-US" sz="2800" dirty="0"/>
          </a:p>
          <a:p>
            <a:r>
              <a:rPr lang="en-US" sz="2800" dirty="0">
                <a:hlinkClick r:id="rId4"/>
              </a:rPr>
              <a:t>https://www.maine.gov/doe/learning/content/ela/prolearning</a:t>
            </a:r>
            <a:r>
              <a:rPr lang="en-US" sz="2800" dirty="0"/>
              <a:t> </a:t>
            </a:r>
          </a:p>
          <a:p>
            <a:endParaRPr lang="en-US" dirty="0"/>
          </a:p>
        </p:txBody>
      </p:sp>
    </p:spTree>
    <p:extLst>
      <p:ext uri="{BB962C8B-B14F-4D97-AF65-F5344CB8AC3E}">
        <p14:creationId xmlns:p14="http://schemas.microsoft.com/office/powerpoint/2010/main" val="912857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247C7-5E3A-4C84-9BAD-83DB877A8CAE}"/>
              </a:ext>
            </a:extLst>
          </p:cNvPr>
          <p:cNvSpPr>
            <a:spLocks noGrp="1"/>
          </p:cNvSpPr>
          <p:nvPr>
            <p:ph type="title"/>
          </p:nvPr>
        </p:nvSpPr>
        <p:spPr>
          <a:xfrm>
            <a:off x="7859485" y="634946"/>
            <a:ext cx="3690257" cy="1450757"/>
          </a:xfrm>
        </p:spPr>
        <p:txBody>
          <a:bodyPr>
            <a:normAutofit/>
          </a:bodyPr>
          <a:lstStyle/>
          <a:p>
            <a:r>
              <a:rPr lang="en-US" dirty="0"/>
              <a:t>TO DO</a:t>
            </a:r>
          </a:p>
        </p:txBody>
      </p:sp>
      <p:pic>
        <p:nvPicPr>
          <p:cNvPr id="1026" name="Picture 2" descr="black and white printed textile">
            <a:extLst>
              <a:ext uri="{FF2B5EF4-FFF2-40B4-BE49-F238E27FC236}">
                <a16:creationId xmlns:a16="http://schemas.microsoft.com/office/drawing/2014/main" id="{C9619845-CD01-41A7-82B4-C5D24DB5E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2" r="4759" b="-1"/>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4135AE-998B-4711-907F-B033AC05593C}"/>
              </a:ext>
            </a:extLst>
          </p:cNvPr>
          <p:cNvSpPr>
            <a:spLocks noGrp="1"/>
          </p:cNvSpPr>
          <p:nvPr>
            <p:ph idx="1"/>
          </p:nvPr>
        </p:nvSpPr>
        <p:spPr>
          <a:xfrm>
            <a:off x="7689773" y="2198913"/>
            <a:ext cx="4373697" cy="3755565"/>
          </a:xfrm>
        </p:spPr>
        <p:txBody>
          <a:bodyPr>
            <a:normAutofit/>
          </a:bodyPr>
          <a:lstStyle/>
          <a:p>
            <a:r>
              <a:rPr lang="en-US" sz="3600" dirty="0"/>
              <a:t>Contact</a:t>
            </a:r>
          </a:p>
          <a:p>
            <a:r>
              <a:rPr lang="en-US" sz="2400" dirty="0">
                <a:hlinkClick r:id="rId4"/>
              </a:rPr>
              <a:t>morgan.Dunton@maine.gov</a:t>
            </a:r>
            <a:r>
              <a:rPr lang="en-US" sz="2400" dirty="0"/>
              <a:t> </a:t>
            </a:r>
          </a:p>
          <a:p>
            <a:r>
              <a:rPr lang="en-US" sz="2400" dirty="0"/>
              <a:t>or </a:t>
            </a:r>
          </a:p>
          <a:p>
            <a:r>
              <a:rPr lang="en-US" sz="2400" dirty="0">
                <a:hlinkClick r:id="rId5"/>
              </a:rPr>
              <a:t>Danielle.M.Saucier@maine.gov</a:t>
            </a:r>
            <a:r>
              <a:rPr lang="en-US" sz="2400" dirty="0"/>
              <a:t> </a:t>
            </a:r>
          </a:p>
          <a:p>
            <a:r>
              <a:rPr lang="en-US" dirty="0"/>
              <a:t> with questions or for more support.</a:t>
            </a:r>
          </a:p>
        </p:txBody>
      </p:sp>
      <p:sp>
        <p:nvSpPr>
          <p:cNvPr id="75" name="Rectangle 7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712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6A14-9D7B-4953-B995-4A88738EB254}"/>
              </a:ext>
            </a:extLst>
          </p:cNvPr>
          <p:cNvSpPr>
            <a:spLocks noGrp="1"/>
          </p:cNvSpPr>
          <p:nvPr>
            <p:ph type="title"/>
          </p:nvPr>
        </p:nvSpPr>
        <p:spPr>
          <a:xfrm>
            <a:off x="4965430" y="629268"/>
            <a:ext cx="6586491" cy="1286160"/>
          </a:xfrm>
        </p:spPr>
        <p:txBody>
          <a:bodyPr anchor="b">
            <a:normAutofit/>
          </a:bodyPr>
          <a:lstStyle/>
          <a:p>
            <a:r>
              <a:rPr lang="en-US"/>
              <a:t>Introduction</a:t>
            </a:r>
          </a:p>
        </p:txBody>
      </p:sp>
      <p:graphicFrame>
        <p:nvGraphicFramePr>
          <p:cNvPr id="5" name="Content Placeholder 2">
            <a:extLst>
              <a:ext uri="{FF2B5EF4-FFF2-40B4-BE49-F238E27FC236}">
                <a16:creationId xmlns:a16="http://schemas.microsoft.com/office/drawing/2014/main" id="{B0697424-0C3F-4C6F-9F26-3BFEC8F5915C}"/>
              </a:ext>
            </a:extLst>
          </p:cNvPr>
          <p:cNvGraphicFramePr>
            <a:graphicFrameLocks noGrp="1"/>
          </p:cNvGraphicFramePr>
          <p:nvPr>
            <p:ph idx="1"/>
            <p:extLst>
              <p:ext uri="{D42A27DB-BD31-4B8C-83A1-F6EECF244321}">
                <p14:modId xmlns:p14="http://schemas.microsoft.com/office/powerpoint/2010/main" val="164382108"/>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a:extLst>
              <a:ext uri="{FF2B5EF4-FFF2-40B4-BE49-F238E27FC236}">
                <a16:creationId xmlns:a16="http://schemas.microsoft.com/office/drawing/2014/main" id="{30ED929C-3165-4437-997D-DFA55F3515D2}"/>
              </a:ext>
            </a:extLst>
          </p:cNvPr>
          <p:cNvPicPr>
            <a:picLocks noChangeAspect="1"/>
          </p:cNvPicPr>
          <p:nvPr/>
        </p:nvPicPr>
        <p:blipFill rotWithShape="1">
          <a:blip r:embed="rId7"/>
          <a:srcRect l="28376" r="26504" b="-1"/>
          <a:stretch/>
        </p:blipFill>
        <p:spPr>
          <a:xfrm>
            <a:off x="20" y="10"/>
            <a:ext cx="4635571" cy="6857990"/>
          </a:xfrm>
          <a:prstGeom prst="rect">
            <a:avLst/>
          </a:prstGeom>
          <a:effectLst/>
        </p:spPr>
      </p:pic>
    </p:spTree>
    <p:extLst>
      <p:ext uri="{BB962C8B-B14F-4D97-AF65-F5344CB8AC3E}">
        <p14:creationId xmlns:p14="http://schemas.microsoft.com/office/powerpoint/2010/main" val="210573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FCC49-8D6F-4D12-98F1-71C847BED717}"/>
              </a:ext>
            </a:extLst>
          </p:cNvPr>
          <p:cNvSpPr/>
          <p:nvPr/>
        </p:nvSpPr>
        <p:spPr>
          <a:xfrm>
            <a:off x="126715" y="1074509"/>
            <a:ext cx="11938570" cy="4708981"/>
          </a:xfrm>
          <a:prstGeom prst="rect">
            <a:avLst/>
          </a:prstGeom>
        </p:spPr>
        <p:txBody>
          <a:bodyPr wrap="square" anchor="ctr">
            <a:spAutoFit/>
          </a:bodyPr>
          <a:lstStyle/>
          <a:p>
            <a:r>
              <a:rPr lang="en-US" sz="6000" dirty="0">
                <a:latin typeface="Arial" panose="020B0604020202020204" pitchFamily="34" charset="0"/>
                <a:ea typeface="Arial" panose="020B0604020202020204" pitchFamily="34" charset="0"/>
              </a:rPr>
              <a:t>Today’s learners need to know how to read, write, speak, and communicate effectively in order to survive in an ever-changing and challenging global society.</a:t>
            </a:r>
            <a:endParaRPr lang="en-US" sz="6000" dirty="0"/>
          </a:p>
        </p:txBody>
      </p:sp>
    </p:spTree>
    <p:extLst>
      <p:ext uri="{BB962C8B-B14F-4D97-AF65-F5344CB8AC3E}">
        <p14:creationId xmlns:p14="http://schemas.microsoft.com/office/powerpoint/2010/main" val="137228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FCC49-8D6F-4D12-98F1-71C847BED717}"/>
              </a:ext>
            </a:extLst>
          </p:cNvPr>
          <p:cNvSpPr/>
          <p:nvPr/>
        </p:nvSpPr>
        <p:spPr>
          <a:xfrm>
            <a:off x="126715" y="1074509"/>
            <a:ext cx="11938570" cy="4708981"/>
          </a:xfrm>
          <a:prstGeom prst="rect">
            <a:avLst/>
          </a:prstGeom>
        </p:spPr>
        <p:txBody>
          <a:bodyPr wrap="square" anchor="ctr">
            <a:spAutoFit/>
          </a:bodyPr>
          <a:lstStyle/>
          <a:p>
            <a:r>
              <a:rPr lang="en-US" sz="6000" dirty="0">
                <a:latin typeface="Arial" panose="020B0604020202020204" pitchFamily="34" charset="0"/>
                <a:ea typeface="Arial" panose="020B0604020202020204" pitchFamily="34" charset="0"/>
              </a:rPr>
              <a:t>Today’s learners </a:t>
            </a:r>
            <a:r>
              <a:rPr lang="en-US" sz="6000" dirty="0">
                <a:highlight>
                  <a:srgbClr val="00FF00"/>
                </a:highlight>
                <a:latin typeface="Arial" panose="020B0604020202020204" pitchFamily="34" charset="0"/>
                <a:ea typeface="Arial" panose="020B0604020202020204" pitchFamily="34" charset="0"/>
              </a:rPr>
              <a:t>need to know how to read, write, speak, </a:t>
            </a:r>
            <a:r>
              <a:rPr lang="en-US" sz="6000" dirty="0">
                <a:latin typeface="Arial" panose="020B0604020202020204" pitchFamily="34" charset="0"/>
                <a:ea typeface="Arial" panose="020B0604020202020204" pitchFamily="34" charset="0"/>
              </a:rPr>
              <a:t>and communicate effectively in order to survive in an ever-changing and challenging global society.</a:t>
            </a:r>
            <a:endParaRPr lang="en-US" sz="6000" dirty="0"/>
          </a:p>
        </p:txBody>
      </p:sp>
    </p:spTree>
    <p:extLst>
      <p:ext uri="{BB962C8B-B14F-4D97-AF65-F5344CB8AC3E}">
        <p14:creationId xmlns:p14="http://schemas.microsoft.com/office/powerpoint/2010/main" val="424489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FCC49-8D6F-4D12-98F1-71C847BED717}"/>
              </a:ext>
            </a:extLst>
          </p:cNvPr>
          <p:cNvSpPr/>
          <p:nvPr/>
        </p:nvSpPr>
        <p:spPr>
          <a:xfrm>
            <a:off x="126715" y="1074509"/>
            <a:ext cx="11938570" cy="4708981"/>
          </a:xfrm>
          <a:prstGeom prst="rect">
            <a:avLst/>
          </a:prstGeom>
        </p:spPr>
        <p:txBody>
          <a:bodyPr wrap="square" anchor="ctr">
            <a:spAutoFit/>
          </a:bodyPr>
          <a:lstStyle/>
          <a:p>
            <a:r>
              <a:rPr lang="en-US" sz="6000" dirty="0">
                <a:latin typeface="Arial" panose="020B0604020202020204" pitchFamily="34" charset="0"/>
                <a:ea typeface="Arial" panose="020B0604020202020204" pitchFamily="34" charset="0"/>
              </a:rPr>
              <a:t>Today’s learners need to know how to read, write, speak, and </a:t>
            </a:r>
            <a:r>
              <a:rPr lang="en-US" sz="6000" dirty="0">
                <a:highlight>
                  <a:srgbClr val="00FF00"/>
                </a:highlight>
                <a:latin typeface="Arial" panose="020B0604020202020204" pitchFamily="34" charset="0"/>
                <a:ea typeface="Arial" panose="020B0604020202020204" pitchFamily="34" charset="0"/>
              </a:rPr>
              <a:t>communicate effectively </a:t>
            </a:r>
            <a:r>
              <a:rPr lang="en-US" sz="6000" dirty="0">
                <a:latin typeface="Arial" panose="020B0604020202020204" pitchFamily="34" charset="0"/>
                <a:ea typeface="Arial" panose="020B0604020202020204" pitchFamily="34" charset="0"/>
              </a:rPr>
              <a:t>in order to survive in an ever-changing and challenging global society.</a:t>
            </a:r>
            <a:endParaRPr lang="en-US" sz="6000" dirty="0"/>
          </a:p>
        </p:txBody>
      </p:sp>
    </p:spTree>
    <p:extLst>
      <p:ext uri="{BB962C8B-B14F-4D97-AF65-F5344CB8AC3E}">
        <p14:creationId xmlns:p14="http://schemas.microsoft.com/office/powerpoint/2010/main" val="171513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FCC49-8D6F-4D12-98F1-71C847BED717}"/>
              </a:ext>
            </a:extLst>
          </p:cNvPr>
          <p:cNvSpPr/>
          <p:nvPr/>
        </p:nvSpPr>
        <p:spPr>
          <a:xfrm>
            <a:off x="126715" y="1074509"/>
            <a:ext cx="11938570" cy="4708981"/>
          </a:xfrm>
          <a:prstGeom prst="rect">
            <a:avLst/>
          </a:prstGeom>
        </p:spPr>
        <p:txBody>
          <a:bodyPr wrap="square" anchor="ctr">
            <a:spAutoFit/>
          </a:bodyPr>
          <a:lstStyle/>
          <a:p>
            <a:r>
              <a:rPr lang="en-US" sz="6000" dirty="0">
                <a:latin typeface="Arial" panose="020B0604020202020204" pitchFamily="34" charset="0"/>
                <a:ea typeface="Arial" panose="020B0604020202020204" pitchFamily="34" charset="0"/>
              </a:rPr>
              <a:t>Today’s learners need to know how to read, write, speak, and communicate effectively in order </a:t>
            </a:r>
            <a:r>
              <a:rPr lang="en-US" sz="6000" dirty="0">
                <a:highlight>
                  <a:srgbClr val="FFFF00"/>
                </a:highlight>
                <a:latin typeface="Arial" panose="020B0604020202020204" pitchFamily="34" charset="0"/>
                <a:ea typeface="Arial" panose="020B0604020202020204" pitchFamily="34" charset="0"/>
              </a:rPr>
              <a:t>to survive</a:t>
            </a:r>
            <a:r>
              <a:rPr lang="en-US" sz="6000" dirty="0">
                <a:latin typeface="Arial" panose="020B0604020202020204" pitchFamily="34" charset="0"/>
                <a:ea typeface="Arial" panose="020B0604020202020204" pitchFamily="34" charset="0"/>
              </a:rPr>
              <a:t> in an ever-changing and challenging global society.</a:t>
            </a:r>
            <a:endParaRPr lang="en-US" sz="6000" dirty="0"/>
          </a:p>
        </p:txBody>
      </p:sp>
    </p:spTree>
    <p:extLst>
      <p:ext uri="{BB962C8B-B14F-4D97-AF65-F5344CB8AC3E}">
        <p14:creationId xmlns:p14="http://schemas.microsoft.com/office/powerpoint/2010/main" val="74907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FCC49-8D6F-4D12-98F1-71C847BED717}"/>
              </a:ext>
            </a:extLst>
          </p:cNvPr>
          <p:cNvSpPr/>
          <p:nvPr/>
        </p:nvSpPr>
        <p:spPr>
          <a:xfrm>
            <a:off x="126715" y="1074509"/>
            <a:ext cx="11938570" cy="4708981"/>
          </a:xfrm>
          <a:prstGeom prst="rect">
            <a:avLst/>
          </a:prstGeom>
        </p:spPr>
        <p:txBody>
          <a:bodyPr wrap="square" anchor="ctr">
            <a:spAutoFit/>
          </a:bodyPr>
          <a:lstStyle/>
          <a:p>
            <a:r>
              <a:rPr lang="en-US" sz="6000" dirty="0">
                <a:latin typeface="Arial" panose="020B0604020202020204" pitchFamily="34" charset="0"/>
                <a:ea typeface="Arial" panose="020B0604020202020204" pitchFamily="34" charset="0"/>
              </a:rPr>
              <a:t>Today’s learners need to know how to read, write, speak, and communicate effectively in order to survive in an </a:t>
            </a:r>
            <a:r>
              <a:rPr lang="en-US" sz="6000" dirty="0">
                <a:highlight>
                  <a:srgbClr val="FFFF00"/>
                </a:highlight>
                <a:latin typeface="Arial" panose="020B0604020202020204" pitchFamily="34" charset="0"/>
                <a:ea typeface="Arial" panose="020B0604020202020204" pitchFamily="34" charset="0"/>
              </a:rPr>
              <a:t>ever-changing and challenging global society</a:t>
            </a:r>
            <a:r>
              <a:rPr lang="en-US" sz="6000" dirty="0">
                <a:latin typeface="Arial" panose="020B0604020202020204" pitchFamily="34" charset="0"/>
                <a:ea typeface="Arial" panose="020B0604020202020204" pitchFamily="34" charset="0"/>
              </a:rPr>
              <a:t>.</a:t>
            </a:r>
            <a:endParaRPr lang="en-US" sz="6000" dirty="0"/>
          </a:p>
        </p:txBody>
      </p:sp>
    </p:spTree>
    <p:extLst>
      <p:ext uri="{BB962C8B-B14F-4D97-AF65-F5344CB8AC3E}">
        <p14:creationId xmlns:p14="http://schemas.microsoft.com/office/powerpoint/2010/main" val="3270173950"/>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1236</TotalTime>
  <Words>2256</Words>
  <Application>Microsoft Office PowerPoint</Application>
  <PresentationFormat>Widescreen</PresentationFormat>
  <Paragraphs>175</Paragraphs>
  <Slides>39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Wingdings</vt:lpstr>
      <vt:lpstr>Retrospect</vt:lpstr>
      <vt:lpstr>Essential Topics in ELA</vt:lpstr>
      <vt:lpstr>Tools we will use today</vt:lpstr>
      <vt:lpstr>2020 Maine ELA Standards </vt:lpstr>
      <vt:lpstr>Introduction</vt:lpstr>
      <vt:lpstr>PowerPoint Presentation</vt:lpstr>
      <vt:lpstr>PowerPoint Presentation</vt:lpstr>
      <vt:lpstr>PowerPoint Presentation</vt:lpstr>
      <vt:lpstr>PowerPoint Presentation</vt:lpstr>
      <vt:lpstr>PowerPoint Presentation</vt:lpstr>
      <vt:lpstr>Essentials of 21st Century Literacy</vt:lpstr>
      <vt:lpstr>Guiding Principles - ELA</vt:lpstr>
      <vt:lpstr>Summarize in a single sentence. </vt:lpstr>
      <vt:lpstr>The Language standards are in the first position. </vt:lpstr>
      <vt:lpstr>Preamble to Language </vt:lpstr>
      <vt:lpstr>Knowledge of Language</vt:lpstr>
      <vt:lpstr>Knowledge of Language 6-8</vt:lpstr>
      <vt:lpstr>Knowledge of Language 6-8: Close Reading </vt:lpstr>
      <vt:lpstr>Uncommon punctuation: colon</vt:lpstr>
      <vt:lpstr>Uncommon Punctuation: Dashes </vt:lpstr>
      <vt:lpstr>Teach language use as close reading</vt:lpstr>
      <vt:lpstr>Why language use matters</vt:lpstr>
      <vt:lpstr>2020 ELA Standards</vt:lpstr>
      <vt:lpstr>A Closer Look</vt:lpstr>
      <vt:lpstr>Relationships among the standards</vt:lpstr>
      <vt:lpstr>Compare these two standards</vt:lpstr>
      <vt:lpstr>What is common? </vt:lpstr>
      <vt:lpstr>How do you teach these learning targets separately?</vt:lpstr>
      <vt:lpstr>Braided ELA Instruction</vt:lpstr>
      <vt:lpstr>Explicit and implicit digital and media literacy development</vt:lpstr>
      <vt:lpstr>Digital and Media Literacy Development</vt:lpstr>
      <vt:lpstr>DEI</vt:lpstr>
      <vt:lpstr>Equity, Inclusion, and Culturally Responsive Pedagogy</vt:lpstr>
      <vt:lpstr>What excites you?  What concerns you?</vt:lpstr>
      <vt:lpstr>TO DO</vt:lpstr>
      <vt:lpstr>TO DO</vt:lpstr>
      <vt:lpstr>TO DO</vt:lpstr>
      <vt:lpstr>TO DO</vt:lpstr>
      <vt:lpstr>TO DO</vt:lpstr>
      <vt:lpstr>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Topics in ELA</dc:title>
  <dc:creator>Dunton, Morgan</dc:creator>
  <cp:lastModifiedBy>Dunton, Morgan</cp:lastModifiedBy>
  <cp:revision>8</cp:revision>
  <dcterms:created xsi:type="dcterms:W3CDTF">2021-09-15T20:15:29Z</dcterms:created>
  <dcterms:modified xsi:type="dcterms:W3CDTF">2021-09-22T20:37:00Z</dcterms:modified>
</cp:coreProperties>
</file>