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64" r:id="rId3"/>
    <p:sldId id="269" r:id="rId4"/>
    <p:sldId id="268" r:id="rId5"/>
    <p:sldId id="259" r:id="rId6"/>
    <p:sldId id="260" r:id="rId7"/>
    <p:sldId id="261" r:id="rId8"/>
    <p:sldId id="262" r:id="rId9"/>
    <p:sldId id="280" r:id="rId10"/>
    <p:sldId id="281" r:id="rId11"/>
    <p:sldId id="282" r:id="rId12"/>
    <p:sldId id="283" r:id="rId13"/>
    <p:sldId id="263" r:id="rId14"/>
    <p:sldId id="272" r:id="rId15"/>
    <p:sldId id="273" r:id="rId16"/>
    <p:sldId id="274" r:id="rId17"/>
    <p:sldId id="275" r:id="rId18"/>
    <p:sldId id="294" r:id="rId19"/>
    <p:sldId id="293" r:id="rId20"/>
    <p:sldId id="277" r:id="rId21"/>
    <p:sldId id="270" r:id="rId22"/>
    <p:sldId id="278" r:id="rId23"/>
    <p:sldId id="279" r:id="rId24"/>
    <p:sldId id="284" r:id="rId25"/>
    <p:sldId id="292" r:id="rId26"/>
    <p:sldId id="285" r:id="rId27"/>
    <p:sldId id="286" r:id="rId28"/>
    <p:sldId id="287" r:id="rId29"/>
    <p:sldId id="295" r:id="rId30"/>
    <p:sldId id="290" r:id="rId31"/>
    <p:sldId id="296" r:id="rId32"/>
    <p:sldId id="288" r:id="rId33"/>
    <p:sldId id="289" r:id="rId34"/>
    <p:sldId id="297"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ABFA0-77B8-4BA7-8644-F90A4922B228}" v="51" dt="2022-04-01T12:51:57.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7854" autoAdjust="0"/>
  </p:normalViewPr>
  <p:slideViewPr>
    <p:cSldViewPr snapToGrid="0">
      <p:cViewPr varScale="1">
        <p:scale>
          <a:sx n="58" d="100"/>
          <a:sy n="58" d="100"/>
        </p:scale>
        <p:origin x="10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ton, Morgan" userId="91b7a865-94d5-4c26-b837-ffc0a489a358" providerId="ADAL" clId="{EDAABFA0-77B8-4BA7-8644-F90A4922B228}"/>
    <pc:docChg chg="undo custSel addSld delSld modSld sldOrd">
      <pc:chgData name="Dunton, Morgan" userId="91b7a865-94d5-4c26-b837-ffc0a489a358" providerId="ADAL" clId="{EDAABFA0-77B8-4BA7-8644-F90A4922B228}" dt="2022-04-01T12:52:11.426" v="3865" actId="14100"/>
      <pc:docMkLst>
        <pc:docMk/>
      </pc:docMkLst>
      <pc:sldChg chg="modSp mod modNotesTx">
        <pc:chgData name="Dunton, Morgan" userId="91b7a865-94d5-4c26-b837-ffc0a489a358" providerId="ADAL" clId="{EDAABFA0-77B8-4BA7-8644-F90A4922B228}" dt="2022-03-29T14:10:40.302" v="3328" actId="313"/>
        <pc:sldMkLst>
          <pc:docMk/>
          <pc:sldMk cId="1652133998" sldId="257"/>
        </pc:sldMkLst>
        <pc:spChg chg="mod">
          <ac:chgData name="Dunton, Morgan" userId="91b7a865-94d5-4c26-b837-ffc0a489a358" providerId="ADAL" clId="{EDAABFA0-77B8-4BA7-8644-F90A4922B228}" dt="2022-03-25T16:08:30.473" v="882" actId="255"/>
          <ac:spMkLst>
            <pc:docMk/>
            <pc:sldMk cId="1652133998" sldId="257"/>
            <ac:spMk id="7" creationId="{00000000-0000-0000-0000-000000000000}"/>
          </ac:spMkLst>
        </pc:spChg>
      </pc:sldChg>
      <pc:sldChg chg="addSp delSp modSp mod setBg setClrOvrMap modNotesTx">
        <pc:chgData name="Dunton, Morgan" userId="91b7a865-94d5-4c26-b837-ffc0a489a358" providerId="ADAL" clId="{EDAABFA0-77B8-4BA7-8644-F90A4922B228}" dt="2022-03-25T18:58:37.251" v="1931" actId="20577"/>
        <pc:sldMkLst>
          <pc:docMk/>
          <pc:sldMk cId="1810917560" sldId="259"/>
        </pc:sldMkLst>
        <pc:spChg chg="mod">
          <ac:chgData name="Dunton, Morgan" userId="91b7a865-94d5-4c26-b837-ffc0a489a358" providerId="ADAL" clId="{EDAABFA0-77B8-4BA7-8644-F90A4922B228}" dt="2022-03-25T18:50:38.315" v="1488" actId="26606"/>
          <ac:spMkLst>
            <pc:docMk/>
            <pc:sldMk cId="1810917560" sldId="259"/>
            <ac:spMk id="2" creationId="{E55BC243-D0F0-4B29-BE45-A3EB5C47352A}"/>
          </ac:spMkLst>
        </pc:spChg>
        <pc:spChg chg="mod">
          <ac:chgData name="Dunton, Morgan" userId="91b7a865-94d5-4c26-b837-ffc0a489a358" providerId="ADAL" clId="{EDAABFA0-77B8-4BA7-8644-F90A4922B228}" dt="2022-03-25T18:51:08.453" v="1526" actId="20577"/>
          <ac:spMkLst>
            <pc:docMk/>
            <pc:sldMk cId="1810917560" sldId="259"/>
            <ac:spMk id="3" creationId="{91DEE578-30C9-4A38-9A53-63B5FF1BF102}"/>
          </ac:spMkLst>
        </pc:spChg>
        <pc:spChg chg="add del">
          <ac:chgData name="Dunton, Morgan" userId="91b7a865-94d5-4c26-b837-ffc0a489a358" providerId="ADAL" clId="{EDAABFA0-77B8-4BA7-8644-F90A4922B228}" dt="2022-03-25T18:50:38.315" v="1488" actId="26606"/>
          <ac:spMkLst>
            <pc:docMk/>
            <pc:sldMk cId="1810917560" sldId="259"/>
            <ac:spMk id="18" creationId="{5E8D2E83-FB3A-40E7-A9E5-7AB389D612B4}"/>
          </ac:spMkLst>
        </pc:spChg>
        <pc:spChg chg="add del">
          <ac:chgData name="Dunton, Morgan" userId="91b7a865-94d5-4c26-b837-ffc0a489a358" providerId="ADAL" clId="{EDAABFA0-77B8-4BA7-8644-F90A4922B228}" dt="2022-03-25T18:50:29.810" v="1481" actId="26606"/>
          <ac:spMkLst>
            <pc:docMk/>
            <pc:sldMk cId="1810917560" sldId="259"/>
            <ac:spMk id="23" creationId="{F13C74B1-5B17-4795-BED0-7140497B445A}"/>
          </ac:spMkLst>
        </pc:spChg>
        <pc:spChg chg="add del">
          <ac:chgData name="Dunton, Morgan" userId="91b7a865-94d5-4c26-b837-ffc0a489a358" providerId="ADAL" clId="{EDAABFA0-77B8-4BA7-8644-F90A4922B228}" dt="2022-03-25T18:50:29.810" v="1481" actId="26606"/>
          <ac:spMkLst>
            <pc:docMk/>
            <pc:sldMk cId="1810917560" sldId="259"/>
            <ac:spMk id="25" creationId="{D4974D33-8DC5-464E-8C6D-BE58F0669C17}"/>
          </ac:spMkLst>
        </pc:spChg>
        <pc:spChg chg="add del">
          <ac:chgData name="Dunton, Morgan" userId="91b7a865-94d5-4c26-b837-ffc0a489a358" providerId="ADAL" clId="{EDAABFA0-77B8-4BA7-8644-F90A4922B228}" dt="2022-03-25T18:50:31.970" v="1483" actId="26606"/>
          <ac:spMkLst>
            <pc:docMk/>
            <pc:sldMk cId="1810917560" sldId="259"/>
            <ac:spMk id="27" creationId="{A720C27D-5C39-492B-BD68-C220C0F838AC}"/>
          </ac:spMkLst>
        </pc:spChg>
        <pc:spChg chg="add del">
          <ac:chgData name="Dunton, Morgan" userId="91b7a865-94d5-4c26-b837-ffc0a489a358" providerId="ADAL" clId="{EDAABFA0-77B8-4BA7-8644-F90A4922B228}" dt="2022-03-25T18:50:31.970" v="1483" actId="26606"/>
          <ac:spMkLst>
            <pc:docMk/>
            <pc:sldMk cId="1810917560" sldId="259"/>
            <ac:spMk id="28" creationId="{D5997EA8-5EFC-40CD-A85F-C3C3BC5F9EB7}"/>
          </ac:spMkLst>
        </pc:spChg>
        <pc:spChg chg="add del">
          <ac:chgData name="Dunton, Morgan" userId="91b7a865-94d5-4c26-b837-ffc0a489a358" providerId="ADAL" clId="{EDAABFA0-77B8-4BA7-8644-F90A4922B228}" dt="2022-03-25T18:50:31.970" v="1483" actId="26606"/>
          <ac:spMkLst>
            <pc:docMk/>
            <pc:sldMk cId="1810917560" sldId="259"/>
            <ac:spMk id="29" creationId="{A4F3394A-A959-460A-ACF9-5FA682C76940}"/>
          </ac:spMkLst>
        </pc:spChg>
        <pc:spChg chg="add del">
          <ac:chgData name="Dunton, Morgan" userId="91b7a865-94d5-4c26-b837-ffc0a489a358" providerId="ADAL" clId="{EDAABFA0-77B8-4BA7-8644-F90A4922B228}" dt="2022-03-25T18:50:31.970" v="1483" actId="26606"/>
          <ac:spMkLst>
            <pc:docMk/>
            <pc:sldMk cId="1810917560" sldId="259"/>
            <ac:spMk id="30" creationId="{1CF6A1EC-BD15-42D9-A339-A3970CF7C65A}"/>
          </ac:spMkLst>
        </pc:spChg>
        <pc:spChg chg="add del">
          <ac:chgData name="Dunton, Morgan" userId="91b7a865-94d5-4c26-b837-ffc0a489a358" providerId="ADAL" clId="{EDAABFA0-77B8-4BA7-8644-F90A4922B228}" dt="2022-03-25T18:50:33.179" v="1485" actId="26606"/>
          <ac:spMkLst>
            <pc:docMk/>
            <pc:sldMk cId="1810917560" sldId="259"/>
            <ac:spMk id="32" creationId="{04812C46-200A-4DEB-A05E-3ED6C68C2387}"/>
          </ac:spMkLst>
        </pc:spChg>
        <pc:spChg chg="add del">
          <ac:chgData name="Dunton, Morgan" userId="91b7a865-94d5-4c26-b837-ffc0a489a358" providerId="ADAL" clId="{EDAABFA0-77B8-4BA7-8644-F90A4922B228}" dt="2022-03-25T18:50:33.179" v="1485" actId="26606"/>
          <ac:spMkLst>
            <pc:docMk/>
            <pc:sldMk cId="1810917560" sldId="259"/>
            <ac:spMk id="33" creationId="{D1EA859B-E555-4109-94F3-6700E046E008}"/>
          </ac:spMkLst>
        </pc:spChg>
        <pc:spChg chg="add del">
          <ac:chgData name="Dunton, Morgan" userId="91b7a865-94d5-4c26-b837-ffc0a489a358" providerId="ADAL" clId="{EDAABFA0-77B8-4BA7-8644-F90A4922B228}" dt="2022-03-25T18:50:38.298" v="1487" actId="26606"/>
          <ac:spMkLst>
            <pc:docMk/>
            <pc:sldMk cId="1810917560" sldId="259"/>
            <ac:spMk id="35" creationId="{86C7B4A1-154A-4DF0-AC46-F88D75A2E0FD}"/>
          </ac:spMkLst>
        </pc:spChg>
        <pc:spChg chg="add">
          <ac:chgData name="Dunton, Morgan" userId="91b7a865-94d5-4c26-b837-ffc0a489a358" providerId="ADAL" clId="{EDAABFA0-77B8-4BA7-8644-F90A4922B228}" dt="2022-03-25T18:50:38.315" v="1488" actId="26606"/>
          <ac:spMkLst>
            <pc:docMk/>
            <pc:sldMk cId="1810917560" sldId="259"/>
            <ac:spMk id="37" creationId="{F13C74B1-5B17-4795-BED0-7140497B445A}"/>
          </ac:spMkLst>
        </pc:spChg>
        <pc:spChg chg="add">
          <ac:chgData name="Dunton, Morgan" userId="91b7a865-94d5-4c26-b837-ffc0a489a358" providerId="ADAL" clId="{EDAABFA0-77B8-4BA7-8644-F90A4922B228}" dt="2022-03-25T18:50:38.315" v="1488" actId="26606"/>
          <ac:spMkLst>
            <pc:docMk/>
            <pc:sldMk cId="1810917560" sldId="259"/>
            <ac:spMk id="38" creationId="{D4974D33-8DC5-464E-8C6D-BE58F0669C17}"/>
          </ac:spMkLst>
        </pc:spChg>
        <pc:picChg chg="mod ord">
          <ac:chgData name="Dunton, Morgan" userId="91b7a865-94d5-4c26-b837-ffc0a489a358" providerId="ADAL" clId="{EDAABFA0-77B8-4BA7-8644-F90A4922B228}" dt="2022-03-25T18:50:38.315" v="1488" actId="26606"/>
          <ac:picMkLst>
            <pc:docMk/>
            <pc:sldMk cId="1810917560" sldId="259"/>
            <ac:picMk id="5" creationId="{27B42000-09FD-4DDB-8E9F-7B3561E6322E}"/>
          </ac:picMkLst>
        </pc:picChg>
      </pc:sldChg>
      <pc:sldChg chg="modNotesTx">
        <pc:chgData name="Dunton, Morgan" userId="91b7a865-94d5-4c26-b837-ffc0a489a358" providerId="ADAL" clId="{EDAABFA0-77B8-4BA7-8644-F90A4922B228}" dt="2022-03-25T18:46:32.642" v="1477" actId="20577"/>
        <pc:sldMkLst>
          <pc:docMk/>
          <pc:sldMk cId="1654255301" sldId="264"/>
        </pc:sldMkLst>
      </pc:sldChg>
      <pc:sldChg chg="modSp mod">
        <pc:chgData name="Dunton, Morgan" userId="91b7a865-94d5-4c26-b837-ffc0a489a358" providerId="ADAL" clId="{EDAABFA0-77B8-4BA7-8644-F90A4922B228}" dt="2022-03-29T19:06:02.673" v="3857" actId="255"/>
        <pc:sldMkLst>
          <pc:docMk/>
          <pc:sldMk cId="353363130" sldId="269"/>
        </pc:sldMkLst>
        <pc:spChg chg="mod">
          <ac:chgData name="Dunton, Morgan" userId="91b7a865-94d5-4c26-b837-ffc0a489a358" providerId="ADAL" clId="{EDAABFA0-77B8-4BA7-8644-F90A4922B228}" dt="2022-03-29T19:06:02.673" v="3857" actId="255"/>
          <ac:spMkLst>
            <pc:docMk/>
            <pc:sldMk cId="353363130" sldId="269"/>
            <ac:spMk id="3" creationId="{DFDDFDD5-D569-49EA-AAC8-443B2DD4848A}"/>
          </ac:spMkLst>
        </pc:spChg>
      </pc:sldChg>
      <pc:sldChg chg="modSp">
        <pc:chgData name="Dunton, Morgan" userId="91b7a865-94d5-4c26-b837-ffc0a489a358" providerId="ADAL" clId="{EDAABFA0-77B8-4BA7-8644-F90A4922B228}" dt="2022-03-25T16:19:10.136" v="892" actId="20577"/>
        <pc:sldMkLst>
          <pc:docMk/>
          <pc:sldMk cId="403022194" sldId="272"/>
        </pc:sldMkLst>
        <pc:graphicFrameChg chg="mod">
          <ac:chgData name="Dunton, Morgan" userId="91b7a865-94d5-4c26-b837-ffc0a489a358" providerId="ADAL" clId="{EDAABFA0-77B8-4BA7-8644-F90A4922B228}" dt="2022-03-25T16:19:10.136" v="892" actId="20577"/>
          <ac:graphicFrameMkLst>
            <pc:docMk/>
            <pc:sldMk cId="403022194" sldId="272"/>
            <ac:graphicFrameMk id="5" creationId="{0671C528-E293-9F21-42E0-85A56C323EE9}"/>
          </ac:graphicFrameMkLst>
        </pc:graphicFrameChg>
      </pc:sldChg>
      <pc:sldChg chg="addSp modSp mod">
        <pc:chgData name="Dunton, Morgan" userId="91b7a865-94d5-4c26-b837-ffc0a489a358" providerId="ADAL" clId="{EDAABFA0-77B8-4BA7-8644-F90A4922B228}" dt="2022-03-28T19:47:00.871" v="2117" actId="171"/>
        <pc:sldMkLst>
          <pc:docMk/>
          <pc:sldMk cId="2261862229" sldId="274"/>
        </pc:sldMkLst>
        <pc:spChg chg="ord">
          <ac:chgData name="Dunton, Morgan" userId="91b7a865-94d5-4c26-b837-ffc0a489a358" providerId="ADAL" clId="{EDAABFA0-77B8-4BA7-8644-F90A4922B228}" dt="2022-03-28T19:46:39.804" v="2112" actId="171"/>
          <ac:spMkLst>
            <pc:docMk/>
            <pc:sldMk cId="2261862229" sldId="274"/>
            <ac:spMk id="3" creationId="{0F94D455-0758-4890-A6E3-E2D2AB834A10}"/>
          </ac:spMkLst>
        </pc:spChg>
        <pc:spChg chg="add mod ord">
          <ac:chgData name="Dunton, Morgan" userId="91b7a865-94d5-4c26-b837-ffc0a489a358" providerId="ADAL" clId="{EDAABFA0-77B8-4BA7-8644-F90A4922B228}" dt="2022-03-28T19:47:00.871" v="2117" actId="171"/>
          <ac:spMkLst>
            <pc:docMk/>
            <pc:sldMk cId="2261862229" sldId="274"/>
            <ac:spMk id="4" creationId="{8C333044-663E-4555-8BA9-F27D14F9EC15}"/>
          </ac:spMkLst>
        </pc:spChg>
      </pc:sldChg>
      <pc:sldChg chg="addSp delSp modSp del mod">
        <pc:chgData name="Dunton, Morgan" userId="91b7a865-94d5-4c26-b837-ffc0a489a358" providerId="ADAL" clId="{EDAABFA0-77B8-4BA7-8644-F90A4922B228}" dt="2022-03-28T19:50:29.833" v="2145" actId="2696"/>
        <pc:sldMkLst>
          <pc:docMk/>
          <pc:sldMk cId="554073443" sldId="276"/>
        </pc:sldMkLst>
        <pc:spChg chg="add del mod">
          <ac:chgData name="Dunton, Morgan" userId="91b7a865-94d5-4c26-b837-ffc0a489a358" providerId="ADAL" clId="{EDAABFA0-77B8-4BA7-8644-F90A4922B228}" dt="2022-03-28T19:48:52.266" v="2128" actId="478"/>
          <ac:spMkLst>
            <pc:docMk/>
            <pc:sldMk cId="554073443" sldId="276"/>
            <ac:spMk id="4" creationId="{DE32EEDD-1357-400C-8226-605E49C4C6B3}"/>
          </ac:spMkLst>
        </pc:spChg>
        <pc:graphicFrameChg chg="add del mod">
          <ac:chgData name="Dunton, Morgan" userId="91b7a865-94d5-4c26-b837-ffc0a489a358" providerId="ADAL" clId="{EDAABFA0-77B8-4BA7-8644-F90A4922B228}" dt="2022-03-28T19:48:52.266" v="2128" actId="478"/>
          <ac:graphicFrameMkLst>
            <pc:docMk/>
            <pc:sldMk cId="554073443" sldId="276"/>
            <ac:graphicFrameMk id="5" creationId="{5AC383AC-CE12-B12A-348E-DC441D239CD8}"/>
          </ac:graphicFrameMkLst>
        </pc:graphicFrameChg>
        <pc:graphicFrameChg chg="add del mod">
          <ac:chgData name="Dunton, Morgan" userId="91b7a865-94d5-4c26-b837-ffc0a489a358" providerId="ADAL" clId="{EDAABFA0-77B8-4BA7-8644-F90A4922B228}" dt="2022-03-28T19:49:02.119" v="2132"/>
          <ac:graphicFrameMkLst>
            <pc:docMk/>
            <pc:sldMk cId="554073443" sldId="276"/>
            <ac:graphicFrameMk id="10" creationId="{3519016C-7777-4280-8503-F5F509483A28}"/>
          </ac:graphicFrameMkLst>
        </pc:graphicFrameChg>
        <pc:graphicFrameChg chg="add del mod">
          <ac:chgData name="Dunton, Morgan" userId="91b7a865-94d5-4c26-b837-ffc0a489a358" providerId="ADAL" clId="{EDAABFA0-77B8-4BA7-8644-F90A4922B228}" dt="2022-03-28T19:49:01.494" v="2131"/>
          <ac:graphicFrameMkLst>
            <pc:docMk/>
            <pc:sldMk cId="554073443" sldId="276"/>
            <ac:graphicFrameMk id="12" creationId="{6FC328FF-B477-43CE-938E-B338F8D0F4F4}"/>
          </ac:graphicFrameMkLst>
        </pc:graphicFrameChg>
      </pc:sldChg>
      <pc:sldChg chg="addSp delSp modSp mod modAnim">
        <pc:chgData name="Dunton, Morgan" userId="91b7a865-94d5-4c26-b837-ffc0a489a358" providerId="ADAL" clId="{EDAABFA0-77B8-4BA7-8644-F90A4922B228}" dt="2022-04-01T12:52:11.426" v="3865" actId="14100"/>
        <pc:sldMkLst>
          <pc:docMk/>
          <pc:sldMk cId="2592227292" sldId="282"/>
        </pc:sldMkLst>
        <pc:graphicFrameChg chg="modGraphic">
          <ac:chgData name="Dunton, Morgan" userId="91b7a865-94d5-4c26-b837-ffc0a489a358" providerId="ADAL" clId="{EDAABFA0-77B8-4BA7-8644-F90A4922B228}" dt="2022-03-25T16:17:32.143" v="886" actId="113"/>
          <ac:graphicFrameMkLst>
            <pc:docMk/>
            <pc:sldMk cId="2592227292" sldId="282"/>
            <ac:graphicFrameMk id="6" creationId="{59B786B7-A824-4F49-9689-F0C33CD93CF6}"/>
          </ac:graphicFrameMkLst>
        </pc:graphicFrameChg>
        <pc:picChg chg="add mod">
          <ac:chgData name="Dunton, Morgan" userId="91b7a865-94d5-4c26-b837-ffc0a489a358" providerId="ADAL" clId="{EDAABFA0-77B8-4BA7-8644-F90A4922B228}" dt="2022-04-01T12:52:11.426" v="3865" actId="14100"/>
          <ac:picMkLst>
            <pc:docMk/>
            <pc:sldMk cId="2592227292" sldId="282"/>
            <ac:picMk id="3" creationId="{51583640-FE6E-4B32-8E12-07742017ABCA}"/>
          </ac:picMkLst>
        </pc:picChg>
        <pc:picChg chg="del">
          <ac:chgData name="Dunton, Morgan" userId="91b7a865-94d5-4c26-b837-ffc0a489a358" providerId="ADAL" clId="{EDAABFA0-77B8-4BA7-8644-F90A4922B228}" dt="2022-04-01T12:44:24.113" v="3858" actId="478"/>
          <ac:picMkLst>
            <pc:docMk/>
            <pc:sldMk cId="2592227292" sldId="282"/>
            <ac:picMk id="12" creationId="{36FC89E1-61FC-4E19-BEEB-F93BA627906B}"/>
          </ac:picMkLst>
        </pc:picChg>
      </pc:sldChg>
      <pc:sldChg chg="addSp delSp modSp mod setBg modAnim setClrOvrMap">
        <pc:chgData name="Dunton, Morgan" userId="91b7a865-94d5-4c26-b837-ffc0a489a358" providerId="ADAL" clId="{EDAABFA0-77B8-4BA7-8644-F90A4922B228}" dt="2022-03-24T19:28:02.790" v="277"/>
        <pc:sldMkLst>
          <pc:docMk/>
          <pc:sldMk cId="2085080410" sldId="285"/>
        </pc:sldMkLst>
        <pc:spChg chg="mod">
          <ac:chgData name="Dunton, Morgan" userId="91b7a865-94d5-4c26-b837-ffc0a489a358" providerId="ADAL" clId="{EDAABFA0-77B8-4BA7-8644-F90A4922B228}" dt="2022-03-24T19:27:31.730" v="273" actId="26606"/>
          <ac:spMkLst>
            <pc:docMk/>
            <pc:sldMk cId="2085080410" sldId="285"/>
            <ac:spMk id="2" creationId="{9AF8C1AD-87C3-4AAB-93E8-DD91B4927672}"/>
          </ac:spMkLst>
        </pc:spChg>
        <pc:spChg chg="mod">
          <ac:chgData name="Dunton, Morgan" userId="91b7a865-94d5-4c26-b837-ffc0a489a358" providerId="ADAL" clId="{EDAABFA0-77B8-4BA7-8644-F90A4922B228}" dt="2022-03-24T19:27:47.455" v="275" actId="14100"/>
          <ac:spMkLst>
            <pc:docMk/>
            <pc:sldMk cId="2085080410" sldId="285"/>
            <ac:spMk id="3" creationId="{14EFB432-A5DB-4210-92C1-C3929EA4B31B}"/>
          </ac:spMkLst>
        </pc:spChg>
        <pc:spChg chg="add del">
          <ac:chgData name="Dunton, Morgan" userId="91b7a865-94d5-4c26-b837-ffc0a489a358" providerId="ADAL" clId="{EDAABFA0-77B8-4BA7-8644-F90A4922B228}" dt="2022-03-24T19:23:39.045" v="109"/>
          <ac:spMkLst>
            <pc:docMk/>
            <pc:sldMk cId="2085080410" sldId="285"/>
            <ac:spMk id="4" creationId="{1F479875-D9AF-43CC-B769-31C501759623}"/>
          </ac:spMkLst>
        </pc:spChg>
        <pc:spChg chg="add del">
          <ac:chgData name="Dunton, Morgan" userId="91b7a865-94d5-4c26-b837-ffc0a489a358" providerId="ADAL" clId="{EDAABFA0-77B8-4BA7-8644-F90A4922B228}" dt="2022-03-24T19:24:03.181" v="111"/>
          <ac:spMkLst>
            <pc:docMk/>
            <pc:sldMk cId="2085080410" sldId="285"/>
            <ac:spMk id="5" creationId="{901A0ECF-CD89-4A18-8AB3-B18D77A21FE9}"/>
          </ac:spMkLst>
        </pc:spChg>
        <pc:spChg chg="add del">
          <ac:chgData name="Dunton, Morgan" userId="91b7a865-94d5-4c26-b837-ffc0a489a358" providerId="ADAL" clId="{EDAABFA0-77B8-4BA7-8644-F90A4922B228}" dt="2022-03-24T19:27:31.730" v="273" actId="26606"/>
          <ac:spMkLst>
            <pc:docMk/>
            <pc:sldMk cId="2085080410" sldId="285"/>
            <ac:spMk id="75" creationId="{5E8D2E83-FB3A-40E7-A9E5-7AB389D612B4}"/>
          </ac:spMkLst>
        </pc:spChg>
        <pc:spChg chg="add">
          <ac:chgData name="Dunton, Morgan" userId="91b7a865-94d5-4c26-b837-ffc0a489a358" providerId="ADAL" clId="{EDAABFA0-77B8-4BA7-8644-F90A4922B228}" dt="2022-03-24T19:27:31.730" v="273" actId="26606"/>
          <ac:spMkLst>
            <pc:docMk/>
            <pc:sldMk cId="2085080410" sldId="285"/>
            <ac:spMk id="139" creationId="{C5E6CFF1-2F42-4E10-9A97-F116F46F53FE}"/>
          </ac:spMkLst>
        </pc:spChg>
        <pc:picChg chg="add mod ord">
          <ac:chgData name="Dunton, Morgan" userId="91b7a865-94d5-4c26-b837-ffc0a489a358" providerId="ADAL" clId="{EDAABFA0-77B8-4BA7-8644-F90A4922B228}" dt="2022-03-24T19:27:31.730" v="273" actId="26606"/>
          <ac:picMkLst>
            <pc:docMk/>
            <pc:sldMk cId="2085080410" sldId="285"/>
            <ac:picMk id="2054" creationId="{3F82B0C6-A4F7-4C93-8C3B-7C9776E000C3}"/>
          </ac:picMkLst>
        </pc:picChg>
        <pc:cxnChg chg="add">
          <ac:chgData name="Dunton, Morgan" userId="91b7a865-94d5-4c26-b837-ffc0a489a358" providerId="ADAL" clId="{EDAABFA0-77B8-4BA7-8644-F90A4922B228}" dt="2022-03-24T19:27:31.730" v="273" actId="26606"/>
          <ac:cxnSpMkLst>
            <pc:docMk/>
            <pc:sldMk cId="2085080410" sldId="285"/>
            <ac:cxnSpMk id="141" creationId="{67182200-4859-4C8D-BCBB-55B245C28BA3}"/>
          </ac:cxnSpMkLst>
        </pc:cxnChg>
      </pc:sldChg>
      <pc:sldChg chg="addSp delSp modSp new mod setBg modAnim">
        <pc:chgData name="Dunton, Morgan" userId="91b7a865-94d5-4c26-b837-ffc0a489a358" providerId="ADAL" clId="{EDAABFA0-77B8-4BA7-8644-F90A4922B228}" dt="2022-03-24T19:36:36.981" v="469"/>
        <pc:sldMkLst>
          <pc:docMk/>
          <pc:sldMk cId="960299969" sldId="286"/>
        </pc:sldMkLst>
        <pc:spChg chg="mod">
          <ac:chgData name="Dunton, Morgan" userId="91b7a865-94d5-4c26-b837-ffc0a489a358" providerId="ADAL" clId="{EDAABFA0-77B8-4BA7-8644-F90A4922B228}" dt="2022-03-24T19:35:51.233" v="466" actId="207"/>
          <ac:spMkLst>
            <pc:docMk/>
            <pc:sldMk cId="960299969" sldId="286"/>
            <ac:spMk id="2" creationId="{22F839C6-CD65-47FD-910E-412DC34209CC}"/>
          </ac:spMkLst>
        </pc:spChg>
        <pc:spChg chg="mod">
          <ac:chgData name="Dunton, Morgan" userId="91b7a865-94d5-4c26-b837-ffc0a489a358" providerId="ADAL" clId="{EDAABFA0-77B8-4BA7-8644-F90A4922B228}" dt="2022-03-24T19:36:07.905" v="467" actId="207"/>
          <ac:spMkLst>
            <pc:docMk/>
            <pc:sldMk cId="960299969" sldId="286"/>
            <ac:spMk id="3" creationId="{E0C5B36C-FAD7-4ACC-9467-D551E61AC120}"/>
          </ac:spMkLst>
        </pc:spChg>
        <pc:spChg chg="add">
          <ac:chgData name="Dunton, Morgan" userId="91b7a865-94d5-4c26-b837-ffc0a489a358" providerId="ADAL" clId="{EDAABFA0-77B8-4BA7-8644-F90A4922B228}" dt="2022-03-24T19:34:30.982" v="462" actId="26606"/>
          <ac:spMkLst>
            <pc:docMk/>
            <pc:sldMk cId="960299969" sldId="286"/>
            <ac:spMk id="73" creationId="{5E39A796-BE83-48B1-B33F-35C4A32AAB57}"/>
          </ac:spMkLst>
        </pc:spChg>
        <pc:spChg chg="add">
          <ac:chgData name="Dunton, Morgan" userId="91b7a865-94d5-4c26-b837-ffc0a489a358" providerId="ADAL" clId="{EDAABFA0-77B8-4BA7-8644-F90A4922B228}" dt="2022-03-24T19:34:30.982" v="462" actId="26606"/>
          <ac:spMkLst>
            <pc:docMk/>
            <pc:sldMk cId="960299969" sldId="286"/>
            <ac:spMk id="75" creationId="{72F84B47-E267-4194-8194-831DB7B5547F}"/>
          </ac:spMkLst>
        </pc:spChg>
        <pc:picChg chg="add del">
          <ac:chgData name="Dunton, Morgan" userId="91b7a865-94d5-4c26-b837-ffc0a489a358" providerId="ADAL" clId="{EDAABFA0-77B8-4BA7-8644-F90A4922B228}" dt="2022-03-24T19:33:40.701" v="460"/>
          <ac:picMkLst>
            <pc:docMk/>
            <pc:sldMk cId="960299969" sldId="286"/>
            <ac:picMk id="3074" creationId="{A169C9B2-95C0-4910-BDF3-8D218B95C0EE}"/>
          </ac:picMkLst>
        </pc:picChg>
        <pc:picChg chg="add mod">
          <ac:chgData name="Dunton, Morgan" userId="91b7a865-94d5-4c26-b837-ffc0a489a358" providerId="ADAL" clId="{EDAABFA0-77B8-4BA7-8644-F90A4922B228}" dt="2022-03-24T19:34:30.982" v="462" actId="26606"/>
          <ac:picMkLst>
            <pc:docMk/>
            <pc:sldMk cId="960299969" sldId="286"/>
            <ac:picMk id="3076" creationId="{1DFB69DC-122A-4041-BF5B-8ADAA4915389}"/>
          </ac:picMkLst>
        </pc:picChg>
      </pc:sldChg>
      <pc:sldChg chg="addSp modSp new mod setBg modAnim">
        <pc:chgData name="Dunton, Morgan" userId="91b7a865-94d5-4c26-b837-ffc0a489a358" providerId="ADAL" clId="{EDAABFA0-77B8-4BA7-8644-F90A4922B228}" dt="2022-03-28T19:51:33.151" v="2147" actId="12"/>
        <pc:sldMkLst>
          <pc:docMk/>
          <pc:sldMk cId="2618563787" sldId="287"/>
        </pc:sldMkLst>
        <pc:spChg chg="mod">
          <ac:chgData name="Dunton, Morgan" userId="91b7a865-94d5-4c26-b837-ffc0a489a358" providerId="ADAL" clId="{EDAABFA0-77B8-4BA7-8644-F90A4922B228}" dt="2022-03-28T19:51:28.276" v="2146" actId="26606"/>
          <ac:spMkLst>
            <pc:docMk/>
            <pc:sldMk cId="2618563787" sldId="287"/>
            <ac:spMk id="2" creationId="{9C8259BD-EF2C-4BA4-A523-F1B67AB29AFC}"/>
          </ac:spMkLst>
        </pc:spChg>
        <pc:spChg chg="mod">
          <ac:chgData name="Dunton, Morgan" userId="91b7a865-94d5-4c26-b837-ffc0a489a358" providerId="ADAL" clId="{EDAABFA0-77B8-4BA7-8644-F90A4922B228}" dt="2022-03-28T19:51:33.151" v="2147" actId="12"/>
          <ac:spMkLst>
            <pc:docMk/>
            <pc:sldMk cId="2618563787" sldId="287"/>
            <ac:spMk id="3" creationId="{C2E69577-2FAA-42BE-A4FC-14DA7C5E5388}"/>
          </ac:spMkLst>
        </pc:spChg>
        <pc:spChg chg="add">
          <ac:chgData name="Dunton, Morgan" userId="91b7a865-94d5-4c26-b837-ffc0a489a358" providerId="ADAL" clId="{EDAABFA0-77B8-4BA7-8644-F90A4922B228}" dt="2022-03-28T19:51:28.276" v="2146" actId="26606"/>
          <ac:spMkLst>
            <pc:docMk/>
            <pc:sldMk cId="2618563787" sldId="287"/>
            <ac:spMk id="8" creationId="{E92FEB64-6EEA-4759-B4A4-BD2C1E660BA8}"/>
          </ac:spMkLst>
        </pc:spChg>
        <pc:spChg chg="add">
          <ac:chgData name="Dunton, Morgan" userId="91b7a865-94d5-4c26-b837-ffc0a489a358" providerId="ADAL" clId="{EDAABFA0-77B8-4BA7-8644-F90A4922B228}" dt="2022-03-28T19:51:28.276" v="2146" actId="26606"/>
          <ac:spMkLst>
            <pc:docMk/>
            <pc:sldMk cId="2618563787" sldId="287"/>
            <ac:spMk id="10" creationId="{B10BB131-AC8E-4A8E-A5D1-36260F720C3B}"/>
          </ac:spMkLst>
        </pc:spChg>
        <pc:spChg chg="add">
          <ac:chgData name="Dunton, Morgan" userId="91b7a865-94d5-4c26-b837-ffc0a489a358" providerId="ADAL" clId="{EDAABFA0-77B8-4BA7-8644-F90A4922B228}" dt="2022-03-28T19:51:28.276" v="2146" actId="26606"/>
          <ac:spMkLst>
            <pc:docMk/>
            <pc:sldMk cId="2618563787" sldId="287"/>
            <ac:spMk id="12" creationId="{14847E93-7DC1-4D4B-8829-B19AA7137C50}"/>
          </ac:spMkLst>
        </pc:spChg>
        <pc:spChg chg="add">
          <ac:chgData name="Dunton, Morgan" userId="91b7a865-94d5-4c26-b837-ffc0a489a358" providerId="ADAL" clId="{EDAABFA0-77B8-4BA7-8644-F90A4922B228}" dt="2022-03-28T19:51:28.276" v="2146" actId="26606"/>
          <ac:spMkLst>
            <pc:docMk/>
            <pc:sldMk cId="2618563787" sldId="287"/>
            <ac:spMk id="14" creationId="{5566D6E1-03A1-4D73-A4E0-35D74D568A04}"/>
          </ac:spMkLst>
        </pc:spChg>
        <pc:spChg chg="add">
          <ac:chgData name="Dunton, Morgan" userId="91b7a865-94d5-4c26-b837-ffc0a489a358" providerId="ADAL" clId="{EDAABFA0-77B8-4BA7-8644-F90A4922B228}" dt="2022-03-28T19:51:28.276" v="2146" actId="26606"/>
          <ac:spMkLst>
            <pc:docMk/>
            <pc:sldMk cId="2618563787" sldId="287"/>
            <ac:spMk id="16" creationId="{9F835A99-04AC-494A-A572-AFE8413CC938}"/>
          </ac:spMkLst>
        </pc:spChg>
        <pc:spChg chg="add">
          <ac:chgData name="Dunton, Morgan" userId="91b7a865-94d5-4c26-b837-ffc0a489a358" providerId="ADAL" clId="{EDAABFA0-77B8-4BA7-8644-F90A4922B228}" dt="2022-03-28T19:51:28.276" v="2146" actId="26606"/>
          <ac:spMkLst>
            <pc:docMk/>
            <pc:sldMk cId="2618563787" sldId="287"/>
            <ac:spMk id="18" creationId="{7B786209-1B0B-4CA9-9BDD-F7327066A84D}"/>
          </ac:spMkLst>
        </pc:spChg>
        <pc:spChg chg="add">
          <ac:chgData name="Dunton, Morgan" userId="91b7a865-94d5-4c26-b837-ffc0a489a358" providerId="ADAL" clId="{EDAABFA0-77B8-4BA7-8644-F90A4922B228}" dt="2022-03-28T19:51:28.276" v="2146" actId="26606"/>
          <ac:spMkLst>
            <pc:docMk/>
            <pc:sldMk cId="2618563787" sldId="287"/>
            <ac:spMk id="20" creationId="{2D2964BB-484D-45AE-AD66-D407D0629652}"/>
          </ac:spMkLst>
        </pc:spChg>
        <pc:spChg chg="add">
          <ac:chgData name="Dunton, Morgan" userId="91b7a865-94d5-4c26-b837-ffc0a489a358" providerId="ADAL" clId="{EDAABFA0-77B8-4BA7-8644-F90A4922B228}" dt="2022-03-28T19:51:28.276" v="2146" actId="26606"/>
          <ac:spMkLst>
            <pc:docMk/>
            <pc:sldMk cId="2618563787" sldId="287"/>
            <ac:spMk id="22" creationId="{6691AC69-A76E-4DAB-B565-468B6B87ACF3}"/>
          </ac:spMkLst>
        </pc:spChg>
      </pc:sldChg>
      <pc:sldChg chg="addSp delSp modSp new mod setBg">
        <pc:chgData name="Dunton, Morgan" userId="91b7a865-94d5-4c26-b837-ffc0a489a358" providerId="ADAL" clId="{EDAABFA0-77B8-4BA7-8644-F90A4922B228}" dt="2022-03-28T19:56:59.702" v="2621" actId="20577"/>
        <pc:sldMkLst>
          <pc:docMk/>
          <pc:sldMk cId="430847816" sldId="288"/>
        </pc:sldMkLst>
        <pc:spChg chg="mod">
          <ac:chgData name="Dunton, Morgan" userId="91b7a865-94d5-4c26-b837-ffc0a489a358" providerId="ADAL" clId="{EDAABFA0-77B8-4BA7-8644-F90A4922B228}" dt="2022-03-28T19:56:59.702" v="2621" actId="20577"/>
          <ac:spMkLst>
            <pc:docMk/>
            <pc:sldMk cId="430847816" sldId="288"/>
            <ac:spMk id="2" creationId="{3EFC69DB-2BB2-4672-9EF4-E3EF416D5BD0}"/>
          </ac:spMkLst>
        </pc:spChg>
        <pc:spChg chg="del mod">
          <ac:chgData name="Dunton, Morgan" userId="91b7a865-94d5-4c26-b837-ffc0a489a358" providerId="ADAL" clId="{EDAABFA0-77B8-4BA7-8644-F90A4922B228}" dt="2022-03-28T19:56:47.763" v="2585" actId="26606"/>
          <ac:spMkLst>
            <pc:docMk/>
            <pc:sldMk cId="430847816" sldId="288"/>
            <ac:spMk id="3" creationId="{487D81E6-CBC9-4FDA-BD82-69E1883E0253}"/>
          </ac:spMkLst>
        </pc:spChg>
        <pc:spChg chg="add del">
          <ac:chgData name="Dunton, Morgan" userId="91b7a865-94d5-4c26-b837-ffc0a489a358" providerId="ADAL" clId="{EDAABFA0-77B8-4BA7-8644-F90A4922B228}" dt="2022-03-28T19:56:47.763" v="2585" actId="26606"/>
          <ac:spMkLst>
            <pc:docMk/>
            <pc:sldMk cId="430847816" sldId="288"/>
            <ac:spMk id="8" creationId="{C2554CA6-288E-4202-BC52-2E5A8F0C0AED}"/>
          </ac:spMkLst>
        </pc:spChg>
        <pc:spChg chg="add del">
          <ac:chgData name="Dunton, Morgan" userId="91b7a865-94d5-4c26-b837-ffc0a489a358" providerId="ADAL" clId="{EDAABFA0-77B8-4BA7-8644-F90A4922B228}" dt="2022-03-28T19:56:47.763" v="2585" actId="26606"/>
          <ac:spMkLst>
            <pc:docMk/>
            <pc:sldMk cId="430847816" sldId="288"/>
            <ac:spMk id="10" creationId="{B10BB131-AC8E-4A8E-A5D1-36260F720C3B}"/>
          </ac:spMkLst>
        </pc:spChg>
        <pc:spChg chg="add del">
          <ac:chgData name="Dunton, Morgan" userId="91b7a865-94d5-4c26-b837-ffc0a489a358" providerId="ADAL" clId="{EDAABFA0-77B8-4BA7-8644-F90A4922B228}" dt="2022-03-28T19:56:47.763" v="2585" actId="26606"/>
          <ac:spMkLst>
            <pc:docMk/>
            <pc:sldMk cId="430847816" sldId="288"/>
            <ac:spMk id="12" creationId="{5B7778FC-632E-4DCA-A7CB-0D7731CCF970}"/>
          </ac:spMkLst>
        </pc:spChg>
        <pc:spChg chg="add del">
          <ac:chgData name="Dunton, Morgan" userId="91b7a865-94d5-4c26-b837-ffc0a489a358" providerId="ADAL" clId="{EDAABFA0-77B8-4BA7-8644-F90A4922B228}" dt="2022-03-28T19:56:47.763" v="2585" actId="26606"/>
          <ac:spMkLst>
            <pc:docMk/>
            <pc:sldMk cId="430847816" sldId="288"/>
            <ac:spMk id="14" creationId="{FA23A907-97FB-4A8F-880A-DD77401C4296}"/>
          </ac:spMkLst>
        </pc:spChg>
        <pc:spChg chg="add">
          <ac:chgData name="Dunton, Morgan" userId="91b7a865-94d5-4c26-b837-ffc0a489a358" providerId="ADAL" clId="{EDAABFA0-77B8-4BA7-8644-F90A4922B228}" dt="2022-03-28T19:56:47.763" v="2585" actId="26606"/>
          <ac:spMkLst>
            <pc:docMk/>
            <pc:sldMk cId="430847816" sldId="288"/>
            <ac:spMk id="20" creationId="{B819A166-7571-4003-A6B8-B62034C3ED30}"/>
          </ac:spMkLst>
        </pc:spChg>
        <pc:graphicFrameChg chg="add">
          <ac:chgData name="Dunton, Morgan" userId="91b7a865-94d5-4c26-b837-ffc0a489a358" providerId="ADAL" clId="{EDAABFA0-77B8-4BA7-8644-F90A4922B228}" dt="2022-03-28T19:56:47.763" v="2585" actId="26606"/>
          <ac:graphicFrameMkLst>
            <pc:docMk/>
            <pc:sldMk cId="430847816" sldId="288"/>
            <ac:graphicFrameMk id="16" creationId="{34817AF2-5588-B8C1-B218-7784509D0375}"/>
          </ac:graphicFrameMkLst>
        </pc:graphicFrameChg>
      </pc:sldChg>
      <pc:sldChg chg="addSp delSp modSp new mod setBg modNotesTx">
        <pc:chgData name="Dunton, Morgan" userId="91b7a865-94d5-4c26-b837-ffc0a489a358" providerId="ADAL" clId="{EDAABFA0-77B8-4BA7-8644-F90A4922B228}" dt="2022-03-28T20:00:52.150" v="3176" actId="20577"/>
        <pc:sldMkLst>
          <pc:docMk/>
          <pc:sldMk cId="358863783" sldId="289"/>
        </pc:sldMkLst>
        <pc:spChg chg="mod">
          <ac:chgData name="Dunton, Morgan" userId="91b7a865-94d5-4c26-b837-ffc0a489a358" providerId="ADAL" clId="{EDAABFA0-77B8-4BA7-8644-F90A4922B228}" dt="2022-03-28T19:57:48.897" v="2715" actId="26606"/>
          <ac:spMkLst>
            <pc:docMk/>
            <pc:sldMk cId="358863783" sldId="289"/>
            <ac:spMk id="2" creationId="{C6C3EA02-717D-4104-B583-787881265F76}"/>
          </ac:spMkLst>
        </pc:spChg>
        <pc:spChg chg="del mod">
          <ac:chgData name="Dunton, Morgan" userId="91b7a865-94d5-4c26-b837-ffc0a489a358" providerId="ADAL" clId="{EDAABFA0-77B8-4BA7-8644-F90A4922B228}" dt="2022-03-28T19:57:43.118" v="2714" actId="478"/>
          <ac:spMkLst>
            <pc:docMk/>
            <pc:sldMk cId="358863783" sldId="289"/>
            <ac:spMk id="3" creationId="{FE6D1EF6-2D60-471A-9425-E27184600F68}"/>
          </ac:spMkLst>
        </pc:spChg>
        <pc:spChg chg="add">
          <ac:chgData name="Dunton, Morgan" userId="91b7a865-94d5-4c26-b837-ffc0a489a358" providerId="ADAL" clId="{EDAABFA0-77B8-4BA7-8644-F90A4922B228}" dt="2022-03-28T19:57:48.897" v="2715" actId="26606"/>
          <ac:spMkLst>
            <pc:docMk/>
            <pc:sldMk cId="358863783" sldId="289"/>
            <ac:spMk id="7" creationId="{4E1BEB12-92AF-4445-98AD-4C7756E7C93B}"/>
          </ac:spMkLst>
        </pc:spChg>
        <pc:spChg chg="add">
          <ac:chgData name="Dunton, Morgan" userId="91b7a865-94d5-4c26-b837-ffc0a489a358" providerId="ADAL" clId="{EDAABFA0-77B8-4BA7-8644-F90A4922B228}" dt="2022-03-28T19:57:48.897" v="2715" actId="26606"/>
          <ac:spMkLst>
            <pc:docMk/>
            <pc:sldMk cId="358863783" sldId="289"/>
            <ac:spMk id="9" creationId="{D0522C2C-7B5C-48A7-A969-03941E5D2E76}"/>
          </ac:spMkLst>
        </pc:spChg>
        <pc:spChg chg="add">
          <ac:chgData name="Dunton, Morgan" userId="91b7a865-94d5-4c26-b837-ffc0a489a358" providerId="ADAL" clId="{EDAABFA0-77B8-4BA7-8644-F90A4922B228}" dt="2022-03-28T19:57:48.897" v="2715" actId="26606"/>
          <ac:spMkLst>
            <pc:docMk/>
            <pc:sldMk cId="358863783" sldId="289"/>
            <ac:spMk id="11" creationId="{9C682A1A-5B2D-4111-BBD6-620165633E5B}"/>
          </ac:spMkLst>
        </pc:spChg>
        <pc:spChg chg="add">
          <ac:chgData name="Dunton, Morgan" userId="91b7a865-94d5-4c26-b837-ffc0a489a358" providerId="ADAL" clId="{EDAABFA0-77B8-4BA7-8644-F90A4922B228}" dt="2022-03-28T19:57:48.897" v="2715" actId="26606"/>
          <ac:spMkLst>
            <pc:docMk/>
            <pc:sldMk cId="358863783" sldId="289"/>
            <ac:spMk id="13" creationId="{D6EE29F2-D77F-4BD0-A20B-334D316A1C9D}"/>
          </ac:spMkLst>
        </pc:spChg>
        <pc:spChg chg="add">
          <ac:chgData name="Dunton, Morgan" userId="91b7a865-94d5-4c26-b837-ffc0a489a358" providerId="ADAL" clId="{EDAABFA0-77B8-4BA7-8644-F90A4922B228}" dt="2022-03-28T19:57:48.897" v="2715" actId="26606"/>
          <ac:spMkLst>
            <pc:docMk/>
            <pc:sldMk cId="358863783" sldId="289"/>
            <ac:spMk id="15" creationId="{22D09ED2-868F-42C6-866E-F92E0CEF314F}"/>
          </ac:spMkLst>
        </pc:spChg>
      </pc:sldChg>
      <pc:sldChg chg="addSp delSp modSp add mod ord setBg delDesignElem">
        <pc:chgData name="Dunton, Morgan" userId="91b7a865-94d5-4c26-b837-ffc0a489a358" providerId="ADAL" clId="{EDAABFA0-77B8-4BA7-8644-F90A4922B228}" dt="2022-03-28T20:03:47.133" v="3300" actId="26606"/>
        <pc:sldMkLst>
          <pc:docMk/>
          <pc:sldMk cId="3935400377" sldId="290"/>
        </pc:sldMkLst>
        <pc:spChg chg="mod">
          <ac:chgData name="Dunton, Morgan" userId="91b7a865-94d5-4c26-b837-ffc0a489a358" providerId="ADAL" clId="{EDAABFA0-77B8-4BA7-8644-F90A4922B228}" dt="2022-03-28T20:03:47.133" v="3300" actId="26606"/>
          <ac:spMkLst>
            <pc:docMk/>
            <pc:sldMk cId="3935400377" sldId="290"/>
            <ac:spMk id="4" creationId="{2EA37191-6DB2-4D00-BB8F-8892FD6D485D}"/>
          </ac:spMkLst>
        </pc:spChg>
        <pc:spChg chg="mod ord">
          <ac:chgData name="Dunton, Morgan" userId="91b7a865-94d5-4c26-b837-ffc0a489a358" providerId="ADAL" clId="{EDAABFA0-77B8-4BA7-8644-F90A4922B228}" dt="2022-03-28T20:03:47.133" v="3300" actId="26606"/>
          <ac:spMkLst>
            <pc:docMk/>
            <pc:sldMk cId="3935400377" sldId="290"/>
            <ac:spMk id="5" creationId="{45A58ABD-737F-4E7B-BD83-8C2E2311F3D5}"/>
          </ac:spMkLst>
        </pc:spChg>
        <pc:spChg chg="add del">
          <ac:chgData name="Dunton, Morgan" userId="91b7a865-94d5-4c26-b837-ffc0a489a358" providerId="ADAL" clId="{EDAABFA0-77B8-4BA7-8644-F90A4922B228}" dt="2022-03-28T20:03:43.272" v="3297" actId="26606"/>
          <ac:spMkLst>
            <pc:docMk/>
            <pc:sldMk cId="3935400377" sldId="290"/>
            <ac:spMk id="11" creationId="{B34F5AD2-EDBD-4BBD-A55C-EAFFD0C7097A}"/>
          </ac:spMkLst>
        </pc:spChg>
        <pc:spChg chg="add del">
          <ac:chgData name="Dunton, Morgan" userId="91b7a865-94d5-4c26-b837-ffc0a489a358" providerId="ADAL" clId="{EDAABFA0-77B8-4BA7-8644-F90A4922B228}" dt="2022-03-28T20:03:43.272" v="3297" actId="26606"/>
          <ac:spMkLst>
            <pc:docMk/>
            <pc:sldMk cId="3935400377" sldId="290"/>
            <ac:spMk id="12" creationId="{C3896A03-3945-419A-B66B-4EE266EDD152}"/>
          </ac:spMkLst>
        </pc:spChg>
        <pc:spChg chg="add">
          <ac:chgData name="Dunton, Morgan" userId="91b7a865-94d5-4c26-b837-ffc0a489a358" providerId="ADAL" clId="{EDAABFA0-77B8-4BA7-8644-F90A4922B228}" dt="2022-03-28T20:03:47.133" v="3300" actId="26606"/>
          <ac:spMkLst>
            <pc:docMk/>
            <pc:sldMk cId="3935400377" sldId="290"/>
            <ac:spMk id="13" creationId="{47BDE95F-650B-4D12-A3A5-975E461D2E00}"/>
          </ac:spMkLst>
        </pc:spChg>
        <pc:spChg chg="del">
          <ac:chgData name="Dunton, Morgan" userId="91b7a865-94d5-4c26-b837-ffc0a489a358" providerId="ADAL" clId="{EDAABFA0-77B8-4BA7-8644-F90A4922B228}" dt="2022-03-25T16:07:21.251" v="751"/>
          <ac:spMkLst>
            <pc:docMk/>
            <pc:sldMk cId="3935400377" sldId="290"/>
            <ac:spMk id="14" creationId="{2B97F24A-32CE-4C1C-A50D-3016B394DCFB}"/>
          </ac:spMkLst>
        </pc:spChg>
        <pc:spChg chg="add">
          <ac:chgData name="Dunton, Morgan" userId="91b7a865-94d5-4c26-b837-ffc0a489a358" providerId="ADAL" clId="{EDAABFA0-77B8-4BA7-8644-F90A4922B228}" dt="2022-03-28T20:03:47.133" v="3300" actId="26606"/>
          <ac:spMkLst>
            <pc:docMk/>
            <pc:sldMk cId="3935400377" sldId="290"/>
            <ac:spMk id="15" creationId="{71FC7D98-7B8B-402A-90FC-F027482F2142}"/>
          </ac:spMkLst>
        </pc:spChg>
        <pc:spChg chg="del">
          <ac:chgData name="Dunton, Morgan" userId="91b7a865-94d5-4c26-b837-ffc0a489a358" providerId="ADAL" clId="{EDAABFA0-77B8-4BA7-8644-F90A4922B228}" dt="2022-03-25T16:07:21.251" v="751"/>
          <ac:spMkLst>
            <pc:docMk/>
            <pc:sldMk cId="3935400377" sldId="290"/>
            <ac:spMk id="16" creationId="{CD8B4F24-440B-49E9-B85D-733523DC064B}"/>
          </ac:spMkLst>
        </pc:spChg>
        <pc:spChg chg="add">
          <ac:chgData name="Dunton, Morgan" userId="91b7a865-94d5-4c26-b837-ffc0a489a358" providerId="ADAL" clId="{EDAABFA0-77B8-4BA7-8644-F90A4922B228}" dt="2022-03-28T20:03:47.133" v="3300" actId="26606"/>
          <ac:spMkLst>
            <pc:docMk/>
            <pc:sldMk cId="3935400377" sldId="290"/>
            <ac:spMk id="17" creationId="{AD7356EA-285B-4E5D-8FEC-104659A4FD2C}"/>
          </ac:spMkLst>
        </pc:spChg>
        <pc:spChg chg="add del">
          <ac:chgData name="Dunton, Morgan" userId="91b7a865-94d5-4c26-b837-ffc0a489a358" providerId="ADAL" clId="{EDAABFA0-77B8-4BA7-8644-F90A4922B228}" dt="2022-03-28T20:03:43.272" v="3297" actId="26606"/>
          <ac:spMkLst>
            <pc:docMk/>
            <pc:sldMk cId="3935400377" sldId="290"/>
            <ac:spMk id="18" creationId="{6832F003-FCA6-4CFB-A2EA-308F3AA257D1}"/>
          </ac:spMkLst>
        </pc:spChg>
        <pc:picChg chg="mod">
          <ac:chgData name="Dunton, Morgan" userId="91b7a865-94d5-4c26-b837-ffc0a489a358" providerId="ADAL" clId="{EDAABFA0-77B8-4BA7-8644-F90A4922B228}" dt="2022-03-28T20:03:47.133" v="3300" actId="26606"/>
          <ac:picMkLst>
            <pc:docMk/>
            <pc:sldMk cId="3935400377" sldId="290"/>
            <ac:picMk id="9" creationId="{BEABAA55-D84B-439D-BF71-B0F374623242}"/>
          </ac:picMkLst>
        </pc:picChg>
      </pc:sldChg>
      <pc:sldChg chg="addSp delSp modSp new del mod modClrScheme chgLayout">
        <pc:chgData name="Dunton, Morgan" userId="91b7a865-94d5-4c26-b837-ffc0a489a358" providerId="ADAL" clId="{EDAABFA0-77B8-4BA7-8644-F90A4922B228}" dt="2022-03-25T16:28:32.886" v="1008" actId="2696"/>
        <pc:sldMkLst>
          <pc:docMk/>
          <pc:sldMk cId="2761678901" sldId="291"/>
        </pc:sldMkLst>
        <pc:spChg chg="add mod ord">
          <ac:chgData name="Dunton, Morgan" userId="91b7a865-94d5-4c26-b837-ffc0a489a358" providerId="ADAL" clId="{EDAABFA0-77B8-4BA7-8644-F90A4922B228}" dt="2022-03-25T16:26:30.535" v="988" actId="700"/>
          <ac:spMkLst>
            <pc:docMk/>
            <pc:sldMk cId="2761678901" sldId="291"/>
            <ac:spMk id="2" creationId="{E5FEC045-2329-446F-A130-B23D2CBE9F52}"/>
          </ac:spMkLst>
        </pc:spChg>
        <pc:spChg chg="add del mod ord">
          <ac:chgData name="Dunton, Morgan" userId="91b7a865-94d5-4c26-b837-ffc0a489a358" providerId="ADAL" clId="{EDAABFA0-77B8-4BA7-8644-F90A4922B228}" dt="2022-03-25T16:22:50.619" v="935" actId="700"/>
          <ac:spMkLst>
            <pc:docMk/>
            <pc:sldMk cId="2761678901" sldId="291"/>
            <ac:spMk id="3" creationId="{28FE7554-FCCB-404F-8254-C0727E2ECA4C}"/>
          </ac:spMkLst>
        </pc:spChg>
        <pc:spChg chg="add mod ord">
          <ac:chgData name="Dunton, Morgan" userId="91b7a865-94d5-4c26-b837-ffc0a489a358" providerId="ADAL" clId="{EDAABFA0-77B8-4BA7-8644-F90A4922B228}" dt="2022-03-25T16:26:30.535" v="988" actId="700"/>
          <ac:spMkLst>
            <pc:docMk/>
            <pc:sldMk cId="2761678901" sldId="291"/>
            <ac:spMk id="4" creationId="{BC26495E-DE18-4560-B827-EAD4D44B3E3A}"/>
          </ac:spMkLst>
        </pc:spChg>
        <pc:spChg chg="add mod ord">
          <ac:chgData name="Dunton, Morgan" userId="91b7a865-94d5-4c26-b837-ffc0a489a358" providerId="ADAL" clId="{EDAABFA0-77B8-4BA7-8644-F90A4922B228}" dt="2022-03-25T16:26:30.535" v="988" actId="700"/>
          <ac:spMkLst>
            <pc:docMk/>
            <pc:sldMk cId="2761678901" sldId="291"/>
            <ac:spMk id="5" creationId="{070D631B-A913-42CE-91C3-C6C48F21F713}"/>
          </ac:spMkLst>
        </pc:spChg>
        <pc:spChg chg="add mod ord">
          <ac:chgData name="Dunton, Morgan" userId="91b7a865-94d5-4c26-b837-ffc0a489a358" providerId="ADAL" clId="{EDAABFA0-77B8-4BA7-8644-F90A4922B228}" dt="2022-03-25T16:26:30.535" v="988" actId="700"/>
          <ac:spMkLst>
            <pc:docMk/>
            <pc:sldMk cId="2761678901" sldId="291"/>
            <ac:spMk id="10" creationId="{129F7695-4C2E-4A2C-B487-F1866A53FAF3}"/>
          </ac:spMkLst>
        </pc:spChg>
        <pc:spChg chg="add mod ord">
          <ac:chgData name="Dunton, Morgan" userId="91b7a865-94d5-4c26-b837-ffc0a489a358" providerId="ADAL" clId="{EDAABFA0-77B8-4BA7-8644-F90A4922B228}" dt="2022-03-25T16:26:30.535" v="988" actId="700"/>
          <ac:spMkLst>
            <pc:docMk/>
            <pc:sldMk cId="2761678901" sldId="291"/>
            <ac:spMk id="11" creationId="{C296E3DA-F139-44A4-A7DB-A7A61717CA9F}"/>
          </ac:spMkLst>
        </pc:spChg>
        <pc:picChg chg="add del mod">
          <ac:chgData name="Dunton, Morgan" userId="91b7a865-94d5-4c26-b837-ffc0a489a358" providerId="ADAL" clId="{EDAABFA0-77B8-4BA7-8644-F90A4922B228}" dt="2022-03-25T16:27:32.571" v="999" actId="478"/>
          <ac:picMkLst>
            <pc:docMk/>
            <pc:sldMk cId="2761678901" sldId="291"/>
            <ac:picMk id="7" creationId="{F6D728A9-4419-4BAD-8C59-B1F5EB5696B9}"/>
          </ac:picMkLst>
        </pc:picChg>
        <pc:picChg chg="add del mod">
          <ac:chgData name="Dunton, Morgan" userId="91b7a865-94d5-4c26-b837-ffc0a489a358" providerId="ADAL" clId="{EDAABFA0-77B8-4BA7-8644-F90A4922B228}" dt="2022-03-25T16:26:59.211" v="992" actId="478"/>
          <ac:picMkLst>
            <pc:docMk/>
            <pc:sldMk cId="2761678901" sldId="291"/>
            <ac:picMk id="9" creationId="{7E7B1025-A8D0-4079-8FF2-821DB4CB8CCE}"/>
          </ac:picMkLst>
        </pc:picChg>
      </pc:sldChg>
      <pc:sldChg chg="addSp delSp modSp new mod">
        <pc:chgData name="Dunton, Morgan" userId="91b7a865-94d5-4c26-b837-ffc0a489a358" providerId="ADAL" clId="{EDAABFA0-77B8-4BA7-8644-F90A4922B228}" dt="2022-03-25T16:28:56.386" v="1011" actId="207"/>
        <pc:sldMkLst>
          <pc:docMk/>
          <pc:sldMk cId="2302231300" sldId="292"/>
        </pc:sldMkLst>
        <pc:spChg chg="mod">
          <ac:chgData name="Dunton, Morgan" userId="91b7a865-94d5-4c26-b837-ffc0a489a358" providerId="ADAL" clId="{EDAABFA0-77B8-4BA7-8644-F90A4922B228}" dt="2022-03-25T16:28:43.651" v="1009" actId="207"/>
          <ac:spMkLst>
            <pc:docMk/>
            <pc:sldMk cId="2302231300" sldId="292"/>
            <ac:spMk id="2" creationId="{417C03DD-9336-4C68-AD74-CFD935170C7E}"/>
          </ac:spMkLst>
        </pc:spChg>
        <pc:spChg chg="mod">
          <ac:chgData name="Dunton, Morgan" userId="91b7a865-94d5-4c26-b837-ffc0a489a358" providerId="ADAL" clId="{EDAABFA0-77B8-4BA7-8644-F90A4922B228}" dt="2022-03-25T16:28:54.356" v="1010" actId="207"/>
          <ac:spMkLst>
            <pc:docMk/>
            <pc:sldMk cId="2302231300" sldId="292"/>
            <ac:spMk id="3" creationId="{37CE0CB8-C222-4CFF-9CFD-EF48252ECE85}"/>
          </ac:spMkLst>
        </pc:spChg>
        <pc:spChg chg="del">
          <ac:chgData name="Dunton, Morgan" userId="91b7a865-94d5-4c26-b837-ffc0a489a358" providerId="ADAL" clId="{EDAABFA0-77B8-4BA7-8644-F90A4922B228}" dt="2022-03-25T16:27:28.328" v="998"/>
          <ac:spMkLst>
            <pc:docMk/>
            <pc:sldMk cId="2302231300" sldId="292"/>
            <ac:spMk id="4" creationId="{31BF1F20-F402-40C0-AA7A-4CE9919CE4DC}"/>
          </ac:spMkLst>
        </pc:spChg>
        <pc:spChg chg="mod">
          <ac:chgData name="Dunton, Morgan" userId="91b7a865-94d5-4c26-b837-ffc0a489a358" providerId="ADAL" clId="{EDAABFA0-77B8-4BA7-8644-F90A4922B228}" dt="2022-03-25T16:28:56.386" v="1011" actId="207"/>
          <ac:spMkLst>
            <pc:docMk/>
            <pc:sldMk cId="2302231300" sldId="292"/>
            <ac:spMk id="5" creationId="{D8A4A96F-7189-40C9-9EAB-CB313CCB6C7B}"/>
          </ac:spMkLst>
        </pc:spChg>
        <pc:spChg chg="del mod">
          <ac:chgData name="Dunton, Morgan" userId="91b7a865-94d5-4c26-b837-ffc0a489a358" providerId="ADAL" clId="{EDAABFA0-77B8-4BA7-8644-F90A4922B228}" dt="2022-03-25T16:26:53.839" v="991"/>
          <ac:spMkLst>
            <pc:docMk/>
            <pc:sldMk cId="2302231300" sldId="292"/>
            <ac:spMk id="6" creationId="{66FCE86F-48A3-4BBA-884D-0374B3DA7043}"/>
          </ac:spMkLst>
        </pc:spChg>
        <pc:picChg chg="add mod">
          <ac:chgData name="Dunton, Morgan" userId="91b7a865-94d5-4c26-b837-ffc0a489a358" providerId="ADAL" clId="{EDAABFA0-77B8-4BA7-8644-F90A4922B228}" dt="2022-03-25T16:26:53.839" v="991"/>
          <ac:picMkLst>
            <pc:docMk/>
            <pc:sldMk cId="2302231300" sldId="292"/>
            <ac:picMk id="7" creationId="{57915B0A-C352-4433-9860-4AA48F88A6F3}"/>
          </ac:picMkLst>
        </pc:picChg>
        <pc:picChg chg="add mod">
          <ac:chgData name="Dunton, Morgan" userId="91b7a865-94d5-4c26-b837-ffc0a489a358" providerId="ADAL" clId="{EDAABFA0-77B8-4BA7-8644-F90A4922B228}" dt="2022-03-25T16:27:56.833" v="1003" actId="14100"/>
          <ac:picMkLst>
            <pc:docMk/>
            <pc:sldMk cId="2302231300" sldId="292"/>
            <ac:picMk id="8" creationId="{2C75DD9D-67C7-44F6-8141-216B7669C71B}"/>
          </ac:picMkLst>
        </pc:picChg>
      </pc:sldChg>
      <pc:sldChg chg="addSp delSp modSp new mod ord modClrScheme modAnim chgLayout">
        <pc:chgData name="Dunton, Morgan" userId="91b7a865-94d5-4c26-b837-ffc0a489a358" providerId="ADAL" clId="{EDAABFA0-77B8-4BA7-8644-F90A4922B228}" dt="2022-03-29T19:04:28.926" v="3681"/>
        <pc:sldMkLst>
          <pc:docMk/>
          <pc:sldMk cId="3810419505" sldId="293"/>
        </pc:sldMkLst>
        <pc:spChg chg="mod ord">
          <ac:chgData name="Dunton, Morgan" userId="91b7a865-94d5-4c26-b837-ffc0a489a358" providerId="ADAL" clId="{EDAABFA0-77B8-4BA7-8644-F90A4922B228}" dt="2022-03-29T19:01:41.614" v="3535" actId="20577"/>
          <ac:spMkLst>
            <pc:docMk/>
            <pc:sldMk cId="3810419505" sldId="293"/>
            <ac:spMk id="2" creationId="{BCF51CAC-A3D6-4A6E-975C-C7175B39BC2A}"/>
          </ac:spMkLst>
        </pc:spChg>
        <pc:spChg chg="del">
          <ac:chgData name="Dunton, Morgan" userId="91b7a865-94d5-4c26-b837-ffc0a489a358" providerId="ADAL" clId="{EDAABFA0-77B8-4BA7-8644-F90A4922B228}" dt="2022-03-29T19:00:04.097" v="3431" actId="931"/>
          <ac:spMkLst>
            <pc:docMk/>
            <pc:sldMk cId="3810419505" sldId="293"/>
            <ac:spMk id="3" creationId="{F96977A5-F2C2-43E0-A8CD-7E8270D42614}"/>
          </ac:spMkLst>
        </pc:spChg>
        <pc:spChg chg="add del mod ord">
          <ac:chgData name="Dunton, Morgan" userId="91b7a865-94d5-4c26-b837-ffc0a489a358" providerId="ADAL" clId="{EDAABFA0-77B8-4BA7-8644-F90A4922B228}" dt="2022-03-29T19:00:55.942" v="3435" actId="700"/>
          <ac:spMkLst>
            <pc:docMk/>
            <pc:sldMk cId="3810419505" sldId="293"/>
            <ac:spMk id="6" creationId="{02236F46-E3A2-46EC-913A-76E4EAC91C08}"/>
          </ac:spMkLst>
        </pc:spChg>
        <pc:spChg chg="add del mod">
          <ac:chgData name="Dunton, Morgan" userId="91b7a865-94d5-4c26-b837-ffc0a489a358" providerId="ADAL" clId="{EDAABFA0-77B8-4BA7-8644-F90A4922B228}" dt="2022-03-29T19:00:46.860" v="3434" actId="931"/>
          <ac:spMkLst>
            <pc:docMk/>
            <pc:sldMk cId="3810419505" sldId="293"/>
            <ac:spMk id="8" creationId="{8D9F60F3-213F-434B-8135-F6E9DCCCDBB0}"/>
          </ac:spMkLst>
        </pc:spChg>
        <pc:spChg chg="add mod ord">
          <ac:chgData name="Dunton, Morgan" userId="91b7a865-94d5-4c26-b837-ffc0a489a358" providerId="ADAL" clId="{EDAABFA0-77B8-4BA7-8644-F90A4922B228}" dt="2022-03-29T19:04:11.924" v="3679" actId="113"/>
          <ac:spMkLst>
            <pc:docMk/>
            <pc:sldMk cId="3810419505" sldId="293"/>
            <ac:spMk id="11" creationId="{88C8CF5E-25D3-4655-B739-A767136A7E54}"/>
          </ac:spMkLst>
        </pc:spChg>
        <pc:picChg chg="add del mod ord modCrop">
          <ac:chgData name="Dunton, Morgan" userId="91b7a865-94d5-4c26-b837-ffc0a489a358" providerId="ADAL" clId="{EDAABFA0-77B8-4BA7-8644-F90A4922B228}" dt="2022-03-29T19:00:36.974" v="3433" actId="478"/>
          <ac:picMkLst>
            <pc:docMk/>
            <pc:sldMk cId="3810419505" sldId="293"/>
            <ac:picMk id="5" creationId="{47020E21-F616-4D0A-95F7-FF21C18887A2}"/>
          </ac:picMkLst>
        </pc:picChg>
        <pc:picChg chg="add mod ord">
          <ac:chgData name="Dunton, Morgan" userId="91b7a865-94d5-4c26-b837-ffc0a489a358" providerId="ADAL" clId="{EDAABFA0-77B8-4BA7-8644-F90A4922B228}" dt="2022-03-29T19:00:55.942" v="3435" actId="700"/>
          <ac:picMkLst>
            <pc:docMk/>
            <pc:sldMk cId="3810419505" sldId="293"/>
            <ac:picMk id="10" creationId="{54B53FB4-689D-4B96-9437-0B8E9826D602}"/>
          </ac:picMkLst>
        </pc:picChg>
      </pc:sldChg>
      <pc:sldChg chg="addSp delSp modSp add mod setBg delDesignElem chgLayout">
        <pc:chgData name="Dunton, Morgan" userId="91b7a865-94d5-4c26-b837-ffc0a489a358" providerId="ADAL" clId="{EDAABFA0-77B8-4BA7-8644-F90A4922B228}" dt="2022-03-28T19:50:22.425" v="2144" actId="171"/>
        <pc:sldMkLst>
          <pc:docMk/>
          <pc:sldMk cId="2794043903" sldId="294"/>
        </pc:sldMkLst>
        <pc:spChg chg="mod ord">
          <ac:chgData name="Dunton, Morgan" userId="91b7a865-94d5-4c26-b837-ffc0a489a358" providerId="ADAL" clId="{EDAABFA0-77B8-4BA7-8644-F90A4922B228}" dt="2022-03-28T19:49:54.662" v="2139" actId="26606"/>
          <ac:spMkLst>
            <pc:docMk/>
            <pc:sldMk cId="2794043903" sldId="294"/>
            <ac:spMk id="2" creationId="{A98E3A29-8813-406D-9739-318FD82A058A}"/>
          </ac:spMkLst>
        </pc:spChg>
        <pc:spChg chg="add del mod">
          <ac:chgData name="Dunton, Morgan" userId="91b7a865-94d5-4c26-b837-ffc0a489a358" providerId="ADAL" clId="{EDAABFA0-77B8-4BA7-8644-F90A4922B228}" dt="2022-03-28T19:49:34.839" v="2137" actId="700"/>
          <ac:spMkLst>
            <pc:docMk/>
            <pc:sldMk cId="2794043903" sldId="294"/>
            <ac:spMk id="4" creationId="{1D30C1C2-FD07-4B5C-8216-40C6E14C1CD6}"/>
          </ac:spMkLst>
        </pc:spChg>
        <pc:spChg chg="add mod ord">
          <ac:chgData name="Dunton, Morgan" userId="91b7a865-94d5-4c26-b837-ffc0a489a358" providerId="ADAL" clId="{EDAABFA0-77B8-4BA7-8644-F90A4922B228}" dt="2022-03-28T19:50:00.665" v="2140" actId="20577"/>
          <ac:spMkLst>
            <pc:docMk/>
            <pc:sldMk cId="2794043903" sldId="294"/>
            <ac:spMk id="6" creationId="{2148033E-F354-404C-B0A0-71382B81BA27}"/>
          </ac:spMkLst>
        </pc:spChg>
        <pc:spChg chg="add mod ord">
          <ac:chgData name="Dunton, Morgan" userId="91b7a865-94d5-4c26-b837-ffc0a489a358" providerId="ADAL" clId="{EDAABFA0-77B8-4BA7-8644-F90A4922B228}" dt="2022-03-28T19:50:22.425" v="2144" actId="171"/>
          <ac:spMkLst>
            <pc:docMk/>
            <pc:sldMk cId="2794043903" sldId="294"/>
            <ac:spMk id="7" creationId="{E5495A07-968B-409D-A749-91D0DA8E1FC3}"/>
          </ac:spMkLst>
        </pc:spChg>
        <pc:spChg chg="add">
          <ac:chgData name="Dunton, Morgan" userId="91b7a865-94d5-4c26-b837-ffc0a489a358" providerId="ADAL" clId="{EDAABFA0-77B8-4BA7-8644-F90A4922B228}" dt="2022-03-28T19:49:54.662" v="2139" actId="26606"/>
          <ac:spMkLst>
            <pc:docMk/>
            <pc:sldMk cId="2794043903" sldId="294"/>
            <ac:spMk id="8" creationId="{907EF6B7-1338-4443-8C46-6A318D952DFD}"/>
          </ac:spMkLst>
        </pc:spChg>
        <pc:spChg chg="del">
          <ac:chgData name="Dunton, Morgan" userId="91b7a865-94d5-4c26-b837-ffc0a489a358" providerId="ADAL" clId="{EDAABFA0-77B8-4BA7-8644-F90A4922B228}" dt="2022-03-28T19:49:05.669" v="2134"/>
          <ac:spMkLst>
            <pc:docMk/>
            <pc:sldMk cId="2794043903" sldId="294"/>
            <ac:spMk id="9" creationId="{7517A47C-B2E5-4B79-8061-D74B1311AF6E}"/>
          </ac:spMkLst>
        </pc:spChg>
        <pc:spChg chg="add">
          <ac:chgData name="Dunton, Morgan" userId="91b7a865-94d5-4c26-b837-ffc0a489a358" providerId="ADAL" clId="{EDAABFA0-77B8-4BA7-8644-F90A4922B228}" dt="2022-03-28T19:49:54.662" v="2139" actId="26606"/>
          <ac:spMkLst>
            <pc:docMk/>
            <pc:sldMk cId="2794043903" sldId="294"/>
            <ac:spMk id="10" creationId="{DAAE4CDD-124C-4DCF-9584-B6033B545DD5}"/>
          </ac:spMkLst>
        </pc:spChg>
        <pc:spChg chg="del">
          <ac:chgData name="Dunton, Morgan" userId="91b7a865-94d5-4c26-b837-ffc0a489a358" providerId="ADAL" clId="{EDAABFA0-77B8-4BA7-8644-F90A4922B228}" dt="2022-03-28T19:49:05.669" v="2134"/>
          <ac:spMkLst>
            <pc:docMk/>
            <pc:sldMk cId="2794043903" sldId="294"/>
            <ac:spMk id="11" creationId="{C505E780-2083-4CB5-A42A-5E0E2908ECC3}"/>
          </ac:spMkLst>
        </pc:spChg>
        <pc:spChg chg="add">
          <ac:chgData name="Dunton, Morgan" userId="91b7a865-94d5-4c26-b837-ffc0a489a358" providerId="ADAL" clId="{EDAABFA0-77B8-4BA7-8644-F90A4922B228}" dt="2022-03-28T19:49:54.662" v="2139" actId="26606"/>
          <ac:spMkLst>
            <pc:docMk/>
            <pc:sldMk cId="2794043903" sldId="294"/>
            <ac:spMk id="12" creationId="{081E4A58-353D-44AE-B2FC-2A74E2E400F7}"/>
          </ac:spMkLst>
        </pc:spChg>
        <pc:spChg chg="del">
          <ac:chgData name="Dunton, Morgan" userId="91b7a865-94d5-4c26-b837-ffc0a489a358" providerId="ADAL" clId="{EDAABFA0-77B8-4BA7-8644-F90A4922B228}" dt="2022-03-28T19:49:05.669" v="2134"/>
          <ac:spMkLst>
            <pc:docMk/>
            <pc:sldMk cId="2794043903" sldId="294"/>
            <ac:spMk id="13" creationId="{D2C0AE1C-0118-41AE-8A10-7CDCBF10E96F}"/>
          </ac:spMkLst>
        </pc:spChg>
        <pc:spChg chg="del">
          <ac:chgData name="Dunton, Morgan" userId="91b7a865-94d5-4c26-b837-ffc0a489a358" providerId="ADAL" clId="{EDAABFA0-77B8-4BA7-8644-F90A4922B228}" dt="2022-03-28T19:49:05.669" v="2134"/>
          <ac:spMkLst>
            <pc:docMk/>
            <pc:sldMk cId="2794043903" sldId="294"/>
            <ac:spMk id="15" creationId="{463EEC44-1BA3-44ED-81FC-A644B04B2A44}"/>
          </ac:spMkLst>
        </pc:spChg>
        <pc:graphicFrameChg chg="del mod">
          <ac:chgData name="Dunton, Morgan" userId="91b7a865-94d5-4c26-b837-ffc0a489a358" providerId="ADAL" clId="{EDAABFA0-77B8-4BA7-8644-F90A4922B228}" dt="2022-03-28T19:49:22.524" v="2136" actId="478"/>
          <ac:graphicFrameMkLst>
            <pc:docMk/>
            <pc:sldMk cId="2794043903" sldId="294"/>
            <ac:graphicFrameMk id="5" creationId="{5AC383AC-CE12-B12A-348E-DC441D239CD8}"/>
          </ac:graphicFrameMkLst>
        </pc:graphicFrameChg>
      </pc:sldChg>
      <pc:sldChg chg="addSp delSp add del setBg delDesignElem">
        <pc:chgData name="Dunton, Morgan" userId="91b7a865-94d5-4c26-b837-ffc0a489a358" providerId="ADAL" clId="{EDAABFA0-77B8-4BA7-8644-F90A4922B228}" dt="2022-03-28T19:48:38.266" v="2125"/>
        <pc:sldMkLst>
          <pc:docMk/>
          <pc:sldMk cId="2941862718" sldId="294"/>
        </pc:sldMkLst>
        <pc:spChg chg="add del">
          <ac:chgData name="Dunton, Morgan" userId="91b7a865-94d5-4c26-b837-ffc0a489a358" providerId="ADAL" clId="{EDAABFA0-77B8-4BA7-8644-F90A4922B228}" dt="2022-03-28T19:48:38.266" v="2125"/>
          <ac:spMkLst>
            <pc:docMk/>
            <pc:sldMk cId="2941862718" sldId="294"/>
            <ac:spMk id="8" creationId="{907EF6B7-1338-4443-8C46-6A318D952DFD}"/>
          </ac:spMkLst>
        </pc:spChg>
        <pc:spChg chg="add del">
          <ac:chgData name="Dunton, Morgan" userId="91b7a865-94d5-4c26-b837-ffc0a489a358" providerId="ADAL" clId="{EDAABFA0-77B8-4BA7-8644-F90A4922B228}" dt="2022-03-28T19:48:38.266" v="2125"/>
          <ac:spMkLst>
            <pc:docMk/>
            <pc:sldMk cId="2941862718" sldId="294"/>
            <ac:spMk id="10" creationId="{DAAE4CDD-124C-4DCF-9584-B6033B545DD5}"/>
          </ac:spMkLst>
        </pc:spChg>
        <pc:spChg chg="add del">
          <ac:chgData name="Dunton, Morgan" userId="91b7a865-94d5-4c26-b837-ffc0a489a358" providerId="ADAL" clId="{EDAABFA0-77B8-4BA7-8644-F90A4922B228}" dt="2022-03-28T19:48:38.266" v="2125"/>
          <ac:spMkLst>
            <pc:docMk/>
            <pc:sldMk cId="2941862718" sldId="294"/>
            <ac:spMk id="12" creationId="{081E4A58-353D-44AE-B2FC-2A74E2E400F7}"/>
          </ac:spMkLst>
        </pc:spChg>
      </pc:sldChg>
      <pc:sldChg chg="addSp delSp modSp new mod setBg modClrScheme chgLayout">
        <pc:chgData name="Dunton, Morgan" userId="91b7a865-94d5-4c26-b837-ffc0a489a358" providerId="ADAL" clId="{EDAABFA0-77B8-4BA7-8644-F90A4922B228}" dt="2022-03-28T19:53:06.993" v="2195" actId="255"/>
        <pc:sldMkLst>
          <pc:docMk/>
          <pc:sldMk cId="1409377367" sldId="295"/>
        </pc:sldMkLst>
        <pc:spChg chg="del mod ord">
          <ac:chgData name="Dunton, Morgan" userId="91b7a865-94d5-4c26-b837-ffc0a489a358" providerId="ADAL" clId="{EDAABFA0-77B8-4BA7-8644-F90A4922B228}" dt="2022-03-28T19:52:08.790" v="2149" actId="700"/>
          <ac:spMkLst>
            <pc:docMk/>
            <pc:sldMk cId="1409377367" sldId="295"/>
            <ac:spMk id="2" creationId="{28A9AC0D-A152-46B5-A5F2-7DEA4700AC93}"/>
          </ac:spMkLst>
        </pc:spChg>
        <pc:spChg chg="del mod ord">
          <ac:chgData name="Dunton, Morgan" userId="91b7a865-94d5-4c26-b837-ffc0a489a358" providerId="ADAL" clId="{EDAABFA0-77B8-4BA7-8644-F90A4922B228}" dt="2022-03-28T19:52:08.790" v="2149" actId="700"/>
          <ac:spMkLst>
            <pc:docMk/>
            <pc:sldMk cId="1409377367" sldId="295"/>
            <ac:spMk id="3" creationId="{7AA922DE-9029-45FD-A1F0-9901C74A174D}"/>
          </ac:spMkLst>
        </pc:spChg>
        <pc:spChg chg="add mod ord">
          <ac:chgData name="Dunton, Morgan" userId="91b7a865-94d5-4c26-b837-ffc0a489a358" providerId="ADAL" clId="{EDAABFA0-77B8-4BA7-8644-F90A4922B228}" dt="2022-03-28T19:53:06.993" v="2195" actId="255"/>
          <ac:spMkLst>
            <pc:docMk/>
            <pc:sldMk cId="1409377367" sldId="295"/>
            <ac:spMk id="4" creationId="{01E54C64-7E05-4316-8C98-966185163AA5}"/>
          </ac:spMkLst>
        </pc:spChg>
        <pc:spChg chg="add mod ord">
          <ac:chgData name="Dunton, Morgan" userId="91b7a865-94d5-4c26-b837-ffc0a489a358" providerId="ADAL" clId="{EDAABFA0-77B8-4BA7-8644-F90A4922B228}" dt="2022-03-28T19:52:59.712" v="2194" actId="255"/>
          <ac:spMkLst>
            <pc:docMk/>
            <pc:sldMk cId="1409377367" sldId="295"/>
            <ac:spMk id="5" creationId="{744157A0-60C9-4A2A-9639-95B36CD5E4D5}"/>
          </ac:spMkLst>
        </pc:spChg>
        <pc:spChg chg="add">
          <ac:chgData name="Dunton, Morgan" userId="91b7a865-94d5-4c26-b837-ffc0a489a358" providerId="ADAL" clId="{EDAABFA0-77B8-4BA7-8644-F90A4922B228}" dt="2022-03-28T19:52:49.717" v="2193" actId="26606"/>
          <ac:spMkLst>
            <pc:docMk/>
            <pc:sldMk cId="1409377367" sldId="295"/>
            <ac:spMk id="10" creationId="{A8DB9CD9-59B1-4D73-BC4C-98796A48EF9B}"/>
          </ac:spMkLst>
        </pc:spChg>
        <pc:spChg chg="add">
          <ac:chgData name="Dunton, Morgan" userId="91b7a865-94d5-4c26-b837-ffc0a489a358" providerId="ADAL" clId="{EDAABFA0-77B8-4BA7-8644-F90A4922B228}" dt="2022-03-28T19:52:49.717" v="2193" actId="26606"/>
          <ac:spMkLst>
            <pc:docMk/>
            <pc:sldMk cId="1409377367" sldId="295"/>
            <ac:spMk id="12" creationId="{8874A6A9-41FF-4E33-AFA8-F9F81436A59E}"/>
          </ac:spMkLst>
        </pc:spChg>
        <pc:grpChg chg="add">
          <ac:chgData name="Dunton, Morgan" userId="91b7a865-94d5-4c26-b837-ffc0a489a358" providerId="ADAL" clId="{EDAABFA0-77B8-4BA7-8644-F90A4922B228}" dt="2022-03-28T19:52:49.717" v="2193" actId="26606"/>
          <ac:grpSpMkLst>
            <pc:docMk/>
            <pc:sldMk cId="1409377367" sldId="295"/>
            <ac:grpSpMk id="14" creationId="{721D730E-1F97-4071-B143-B05E6D2599BC}"/>
          </ac:grpSpMkLst>
        </pc:grpChg>
      </pc:sldChg>
      <pc:sldChg chg="addSp delSp modSp new mod setBg">
        <pc:chgData name="Dunton, Morgan" userId="91b7a865-94d5-4c26-b837-ffc0a489a358" providerId="ADAL" clId="{EDAABFA0-77B8-4BA7-8644-F90A4922B228}" dt="2022-03-28T19:54:36.276" v="2294" actId="26606"/>
        <pc:sldMkLst>
          <pc:docMk/>
          <pc:sldMk cId="4109683366" sldId="296"/>
        </pc:sldMkLst>
        <pc:spChg chg="mod">
          <ac:chgData name="Dunton, Morgan" userId="91b7a865-94d5-4c26-b837-ffc0a489a358" providerId="ADAL" clId="{EDAABFA0-77B8-4BA7-8644-F90A4922B228}" dt="2022-03-28T19:54:36.276" v="2294" actId="26606"/>
          <ac:spMkLst>
            <pc:docMk/>
            <pc:sldMk cId="4109683366" sldId="296"/>
            <ac:spMk id="2" creationId="{994BD2A1-D0D4-47AF-AD1A-0D16E9FA6148}"/>
          </ac:spMkLst>
        </pc:spChg>
        <pc:spChg chg="del mod">
          <ac:chgData name="Dunton, Morgan" userId="91b7a865-94d5-4c26-b837-ffc0a489a358" providerId="ADAL" clId="{EDAABFA0-77B8-4BA7-8644-F90A4922B228}" dt="2022-03-28T19:54:30.814" v="2293" actId="478"/>
          <ac:spMkLst>
            <pc:docMk/>
            <pc:sldMk cId="4109683366" sldId="296"/>
            <ac:spMk id="3" creationId="{3FB78B9E-53FE-410B-8526-E0B368B3E754}"/>
          </ac:spMkLst>
        </pc:spChg>
        <pc:spChg chg="add">
          <ac:chgData name="Dunton, Morgan" userId="91b7a865-94d5-4c26-b837-ffc0a489a358" providerId="ADAL" clId="{EDAABFA0-77B8-4BA7-8644-F90A4922B228}" dt="2022-03-28T19:54:36.276" v="2294" actId="26606"/>
          <ac:spMkLst>
            <pc:docMk/>
            <pc:sldMk cId="4109683366" sldId="296"/>
            <ac:spMk id="9" creationId="{A3363022-C969-41E9-8EB2-E4C94908C1FA}"/>
          </ac:spMkLst>
        </pc:spChg>
        <pc:spChg chg="add">
          <ac:chgData name="Dunton, Morgan" userId="91b7a865-94d5-4c26-b837-ffc0a489a358" providerId="ADAL" clId="{EDAABFA0-77B8-4BA7-8644-F90A4922B228}" dt="2022-03-28T19:54:36.276" v="2294" actId="26606"/>
          <ac:spMkLst>
            <pc:docMk/>
            <pc:sldMk cId="4109683366" sldId="296"/>
            <ac:spMk id="11" creationId="{8D1AD6B3-BE88-4CEB-BA17-790657CC4729}"/>
          </ac:spMkLst>
        </pc:spChg>
        <pc:grpChg chg="add">
          <ac:chgData name="Dunton, Morgan" userId="91b7a865-94d5-4c26-b837-ffc0a489a358" providerId="ADAL" clId="{EDAABFA0-77B8-4BA7-8644-F90A4922B228}" dt="2022-03-28T19:54:36.276" v="2294" actId="26606"/>
          <ac:grpSpMkLst>
            <pc:docMk/>
            <pc:sldMk cId="4109683366" sldId="296"/>
            <ac:grpSpMk id="13" creationId="{89D1390B-7E13-4B4F-9CB2-391063412E54}"/>
          </ac:grpSpMkLst>
        </pc:grpChg>
        <pc:picChg chg="add">
          <ac:chgData name="Dunton, Morgan" userId="91b7a865-94d5-4c26-b837-ffc0a489a358" providerId="ADAL" clId="{EDAABFA0-77B8-4BA7-8644-F90A4922B228}" dt="2022-03-28T19:54:36.276" v="2294" actId="26606"/>
          <ac:picMkLst>
            <pc:docMk/>
            <pc:sldMk cId="4109683366" sldId="296"/>
            <ac:picMk id="6" creationId="{77279682-FC7B-138F-9F38-A24B834039C0}"/>
          </ac:picMkLst>
        </pc:picChg>
      </pc:sldChg>
      <pc:sldChg chg="addSp delSp modSp new mod setBg setClrOvrMap modNotesTx">
        <pc:chgData name="Dunton, Morgan" userId="91b7a865-94d5-4c26-b837-ffc0a489a358" providerId="ADAL" clId="{EDAABFA0-77B8-4BA7-8644-F90A4922B228}" dt="2022-03-29T15:03:59.466" v="3426" actId="20577"/>
        <pc:sldMkLst>
          <pc:docMk/>
          <pc:sldMk cId="1734165858" sldId="297"/>
        </pc:sldMkLst>
        <pc:spChg chg="mod">
          <ac:chgData name="Dunton, Morgan" userId="91b7a865-94d5-4c26-b837-ffc0a489a358" providerId="ADAL" clId="{EDAABFA0-77B8-4BA7-8644-F90A4922B228}" dt="2022-03-28T20:03:07.040" v="3295" actId="26606"/>
          <ac:spMkLst>
            <pc:docMk/>
            <pc:sldMk cId="1734165858" sldId="297"/>
            <ac:spMk id="2" creationId="{2786A01C-2819-4599-ADB3-5A490074FC97}"/>
          </ac:spMkLst>
        </pc:spChg>
        <pc:spChg chg="mod">
          <ac:chgData name="Dunton, Morgan" userId="91b7a865-94d5-4c26-b837-ffc0a489a358" providerId="ADAL" clId="{EDAABFA0-77B8-4BA7-8644-F90A4922B228}" dt="2022-03-28T20:03:07.040" v="3295" actId="26606"/>
          <ac:spMkLst>
            <pc:docMk/>
            <pc:sldMk cId="1734165858" sldId="297"/>
            <ac:spMk id="3" creationId="{CEABFD7F-0EDB-463D-A77A-4041F672589B}"/>
          </ac:spMkLst>
        </pc:spChg>
        <pc:spChg chg="add del">
          <ac:chgData name="Dunton, Morgan" userId="91b7a865-94d5-4c26-b837-ffc0a489a358" providerId="ADAL" clId="{EDAABFA0-77B8-4BA7-8644-F90A4922B228}" dt="2022-03-28T20:03:05.373" v="3292" actId="26606"/>
          <ac:spMkLst>
            <pc:docMk/>
            <pc:sldMk cId="1734165858" sldId="297"/>
            <ac:spMk id="10" creationId="{5E8D2E83-FB3A-40E7-A9E5-7AB389D612B4}"/>
          </ac:spMkLst>
        </pc:spChg>
        <pc:spChg chg="add del">
          <ac:chgData name="Dunton, Morgan" userId="91b7a865-94d5-4c26-b837-ffc0a489a358" providerId="ADAL" clId="{EDAABFA0-77B8-4BA7-8644-F90A4922B228}" dt="2022-03-28T20:03:07.009" v="3294" actId="26606"/>
          <ac:spMkLst>
            <pc:docMk/>
            <pc:sldMk cId="1734165858" sldId="297"/>
            <ac:spMk id="13" creationId="{3CD9DF72-87A3-404E-A828-84CBF11A8303}"/>
          </ac:spMkLst>
        </pc:spChg>
        <pc:spChg chg="add">
          <ac:chgData name="Dunton, Morgan" userId="91b7a865-94d5-4c26-b837-ffc0a489a358" providerId="ADAL" clId="{EDAABFA0-77B8-4BA7-8644-F90A4922B228}" dt="2022-03-28T20:03:07.040" v="3295" actId="26606"/>
          <ac:spMkLst>
            <pc:docMk/>
            <pc:sldMk cId="1734165858" sldId="297"/>
            <ac:spMk id="15" creationId="{F13C74B1-5B17-4795-BED0-7140497B445A}"/>
          </ac:spMkLst>
        </pc:spChg>
        <pc:spChg chg="add">
          <ac:chgData name="Dunton, Morgan" userId="91b7a865-94d5-4c26-b837-ffc0a489a358" providerId="ADAL" clId="{EDAABFA0-77B8-4BA7-8644-F90A4922B228}" dt="2022-03-28T20:03:07.040" v="3295" actId="26606"/>
          <ac:spMkLst>
            <pc:docMk/>
            <pc:sldMk cId="1734165858" sldId="297"/>
            <ac:spMk id="16" creationId="{D4974D33-8DC5-464E-8C6D-BE58F0669C17}"/>
          </ac:spMkLst>
        </pc:spChg>
        <pc:picChg chg="add mod ord">
          <ac:chgData name="Dunton, Morgan" userId="91b7a865-94d5-4c26-b837-ffc0a489a358" providerId="ADAL" clId="{EDAABFA0-77B8-4BA7-8644-F90A4922B228}" dt="2022-03-28T20:03:07.040" v="3295" actId="26606"/>
          <ac:picMkLst>
            <pc:docMk/>
            <pc:sldMk cId="1734165858" sldId="297"/>
            <ac:picMk id="5" creationId="{61C29EDD-889D-45AB-BAB5-04078D3FE6BD}"/>
          </ac:picMkLst>
        </pc:picChg>
        <pc:cxnChg chg="add del">
          <ac:chgData name="Dunton, Morgan" userId="91b7a865-94d5-4c26-b837-ffc0a489a358" providerId="ADAL" clId="{EDAABFA0-77B8-4BA7-8644-F90A4922B228}" dt="2022-03-28T20:03:07.009" v="3294" actId="26606"/>
          <ac:cxnSpMkLst>
            <pc:docMk/>
            <pc:sldMk cId="1734165858" sldId="297"/>
            <ac:cxnSpMk id="12" creationId="{20E3A342-4D61-4E3F-AF90-1AB42AEB96CC}"/>
          </ac:cxnSpMkLst>
        </pc:cxnChg>
      </pc:sldChg>
      <pc:sldChg chg="modSp new mod">
        <pc:chgData name="Dunton, Morgan" userId="91b7a865-94d5-4c26-b837-ffc0a489a358" providerId="ADAL" clId="{EDAABFA0-77B8-4BA7-8644-F90A4922B228}" dt="2022-03-29T19:05:42.034" v="3856" actId="20577"/>
        <pc:sldMkLst>
          <pc:docMk/>
          <pc:sldMk cId="4190057949" sldId="298"/>
        </pc:sldMkLst>
        <pc:spChg chg="mod">
          <ac:chgData name="Dunton, Morgan" userId="91b7a865-94d5-4c26-b837-ffc0a489a358" providerId="ADAL" clId="{EDAABFA0-77B8-4BA7-8644-F90A4922B228}" dt="2022-03-29T19:05:11.198" v="3715" actId="313"/>
          <ac:spMkLst>
            <pc:docMk/>
            <pc:sldMk cId="4190057949" sldId="298"/>
            <ac:spMk id="2" creationId="{DDB9270A-C796-45F0-A2E1-767B27B9AF9D}"/>
          </ac:spMkLst>
        </pc:spChg>
        <pc:spChg chg="mod">
          <ac:chgData name="Dunton, Morgan" userId="91b7a865-94d5-4c26-b837-ffc0a489a358" providerId="ADAL" clId="{EDAABFA0-77B8-4BA7-8644-F90A4922B228}" dt="2022-03-29T19:05:42.034" v="3856" actId="20577"/>
          <ac:spMkLst>
            <pc:docMk/>
            <pc:sldMk cId="4190057949" sldId="298"/>
            <ac:spMk id="3" creationId="{AAA2FCA4-1F7E-4470-B293-A0834966760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8FA09-5361-4A73-B2FA-255F8AB496F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7D53F2E-CA61-44CD-9635-6232487881B1}">
      <dgm:prSet/>
      <dgm:spPr/>
      <dgm:t>
        <a:bodyPr/>
        <a:lstStyle/>
        <a:p>
          <a:r>
            <a:rPr lang="en-US" dirty="0"/>
            <a:t>2. Reading activities should require students to integrate information from reading multiple sources</a:t>
          </a:r>
        </a:p>
      </dgm:t>
    </dgm:pt>
    <dgm:pt modelId="{65227D0D-06D8-41EC-9016-F13315514656}" type="parTrans" cxnId="{0126FB6E-FB46-4C63-A09D-093BC456CE88}">
      <dgm:prSet/>
      <dgm:spPr/>
      <dgm:t>
        <a:bodyPr/>
        <a:lstStyle/>
        <a:p>
          <a:endParaRPr lang="en-US"/>
        </a:p>
      </dgm:t>
    </dgm:pt>
    <dgm:pt modelId="{55395B30-9552-4F9F-9BA2-29A03CAA266E}" type="sibTrans" cxnId="{0126FB6E-FB46-4C63-A09D-093BC456CE88}">
      <dgm:prSet/>
      <dgm:spPr/>
      <dgm:t>
        <a:bodyPr/>
        <a:lstStyle/>
        <a:p>
          <a:endParaRPr lang="en-US"/>
        </a:p>
      </dgm:t>
    </dgm:pt>
    <dgm:pt modelId="{7F3DB88E-FEEA-414D-BB25-94C582447319}">
      <dgm:prSet/>
      <dgm:spPr/>
      <dgm:t>
        <a:bodyPr/>
        <a:lstStyle/>
        <a:p>
          <a:r>
            <a:rPr lang="en-US" dirty="0"/>
            <a:t>Finding the answer to a complex situation requires synthesis of much information to form an entire picture </a:t>
          </a:r>
        </a:p>
      </dgm:t>
    </dgm:pt>
    <dgm:pt modelId="{C4D3FC47-5F84-46EC-970A-876188701EE4}" type="parTrans" cxnId="{13C00E1F-8093-43A3-AD98-A410B025CCA9}">
      <dgm:prSet/>
      <dgm:spPr/>
      <dgm:t>
        <a:bodyPr/>
        <a:lstStyle/>
        <a:p>
          <a:endParaRPr lang="en-US"/>
        </a:p>
      </dgm:t>
    </dgm:pt>
    <dgm:pt modelId="{83FC48EF-7E19-4A24-B2B0-0CDF01F64CF8}" type="sibTrans" cxnId="{13C00E1F-8093-43A3-AD98-A410B025CCA9}">
      <dgm:prSet/>
      <dgm:spPr/>
      <dgm:t>
        <a:bodyPr/>
        <a:lstStyle/>
        <a:p>
          <a:endParaRPr lang="en-US"/>
        </a:p>
      </dgm:t>
    </dgm:pt>
    <dgm:pt modelId="{6CBFC14C-41B2-4D3D-8379-3617ABC272DC}">
      <dgm:prSet/>
      <dgm:spPr/>
      <dgm:t>
        <a:bodyPr/>
        <a:lstStyle/>
        <a:p>
          <a:r>
            <a:rPr lang="en-US"/>
            <a:t>Many answers cannot be found in a single source </a:t>
          </a:r>
        </a:p>
      </dgm:t>
    </dgm:pt>
    <dgm:pt modelId="{C852EDA6-1698-4A30-B9AD-004BD4FEF10C}" type="parTrans" cxnId="{9EE0512D-F5DE-423C-9773-471AAF1D114E}">
      <dgm:prSet/>
      <dgm:spPr/>
      <dgm:t>
        <a:bodyPr/>
        <a:lstStyle/>
        <a:p>
          <a:endParaRPr lang="en-US"/>
        </a:p>
      </dgm:t>
    </dgm:pt>
    <dgm:pt modelId="{0367AD37-E9A0-4D61-8340-CD072567B544}" type="sibTrans" cxnId="{9EE0512D-F5DE-423C-9773-471AAF1D114E}">
      <dgm:prSet/>
      <dgm:spPr/>
      <dgm:t>
        <a:bodyPr/>
        <a:lstStyle/>
        <a:p>
          <a:endParaRPr lang="en-US"/>
        </a:p>
      </dgm:t>
    </dgm:pt>
    <dgm:pt modelId="{5894CFC2-A23D-4B36-9DF2-9A1D4223FF01}" type="pres">
      <dgm:prSet presAssocID="{F0E8FA09-5361-4A73-B2FA-255F8AB496FF}" presName="linear" presStyleCnt="0">
        <dgm:presLayoutVars>
          <dgm:animLvl val="lvl"/>
          <dgm:resizeHandles val="exact"/>
        </dgm:presLayoutVars>
      </dgm:prSet>
      <dgm:spPr/>
    </dgm:pt>
    <dgm:pt modelId="{DB878608-F5CB-4D70-8D4C-06EF1D4BE282}" type="pres">
      <dgm:prSet presAssocID="{77D53F2E-CA61-44CD-9635-6232487881B1}" presName="parentText" presStyleLbl="node1" presStyleIdx="0" presStyleCnt="1">
        <dgm:presLayoutVars>
          <dgm:chMax val="0"/>
          <dgm:bulletEnabled val="1"/>
        </dgm:presLayoutVars>
      </dgm:prSet>
      <dgm:spPr/>
    </dgm:pt>
    <dgm:pt modelId="{9D5EBF75-9667-42EF-8C8E-BC99C8D07079}" type="pres">
      <dgm:prSet presAssocID="{77D53F2E-CA61-44CD-9635-6232487881B1}" presName="childText" presStyleLbl="revTx" presStyleIdx="0" presStyleCnt="1">
        <dgm:presLayoutVars>
          <dgm:bulletEnabled val="1"/>
        </dgm:presLayoutVars>
      </dgm:prSet>
      <dgm:spPr/>
    </dgm:pt>
  </dgm:ptLst>
  <dgm:cxnLst>
    <dgm:cxn modelId="{13C00E1F-8093-43A3-AD98-A410B025CCA9}" srcId="{77D53F2E-CA61-44CD-9635-6232487881B1}" destId="{7F3DB88E-FEEA-414D-BB25-94C582447319}" srcOrd="0" destOrd="0" parTransId="{C4D3FC47-5F84-46EC-970A-876188701EE4}" sibTransId="{83FC48EF-7E19-4A24-B2B0-0CDF01F64CF8}"/>
    <dgm:cxn modelId="{9EE0512D-F5DE-423C-9773-471AAF1D114E}" srcId="{77D53F2E-CA61-44CD-9635-6232487881B1}" destId="{6CBFC14C-41B2-4D3D-8379-3617ABC272DC}" srcOrd="1" destOrd="0" parTransId="{C852EDA6-1698-4A30-B9AD-004BD4FEF10C}" sibTransId="{0367AD37-E9A0-4D61-8340-CD072567B544}"/>
    <dgm:cxn modelId="{BA80306B-345C-472D-8173-329A8926829B}" type="presOf" srcId="{7F3DB88E-FEEA-414D-BB25-94C582447319}" destId="{9D5EBF75-9667-42EF-8C8E-BC99C8D07079}" srcOrd="0" destOrd="0" presId="urn:microsoft.com/office/officeart/2005/8/layout/vList2"/>
    <dgm:cxn modelId="{0126FB6E-FB46-4C63-A09D-093BC456CE88}" srcId="{F0E8FA09-5361-4A73-B2FA-255F8AB496FF}" destId="{77D53F2E-CA61-44CD-9635-6232487881B1}" srcOrd="0" destOrd="0" parTransId="{65227D0D-06D8-41EC-9016-F13315514656}" sibTransId="{55395B30-9552-4F9F-9BA2-29A03CAA266E}"/>
    <dgm:cxn modelId="{0BCF2F57-000B-48DF-9E96-9EFF1F6C986E}" type="presOf" srcId="{6CBFC14C-41B2-4D3D-8379-3617ABC272DC}" destId="{9D5EBF75-9667-42EF-8C8E-BC99C8D07079}" srcOrd="0" destOrd="1" presId="urn:microsoft.com/office/officeart/2005/8/layout/vList2"/>
    <dgm:cxn modelId="{88EBDCB8-A478-44E4-827F-99E5F4F89BC9}" type="presOf" srcId="{77D53F2E-CA61-44CD-9635-6232487881B1}" destId="{DB878608-F5CB-4D70-8D4C-06EF1D4BE282}" srcOrd="0" destOrd="0" presId="urn:microsoft.com/office/officeart/2005/8/layout/vList2"/>
    <dgm:cxn modelId="{D96BAFE9-09FA-43D9-BE5B-18A69208AB09}" type="presOf" srcId="{F0E8FA09-5361-4A73-B2FA-255F8AB496FF}" destId="{5894CFC2-A23D-4B36-9DF2-9A1D4223FF01}" srcOrd="0" destOrd="0" presId="urn:microsoft.com/office/officeart/2005/8/layout/vList2"/>
    <dgm:cxn modelId="{1F59E2B7-3519-45FD-A926-FE70A56FFBCF}" type="presParOf" srcId="{5894CFC2-A23D-4B36-9DF2-9A1D4223FF01}" destId="{DB878608-F5CB-4D70-8D4C-06EF1D4BE282}" srcOrd="0" destOrd="0" presId="urn:microsoft.com/office/officeart/2005/8/layout/vList2"/>
    <dgm:cxn modelId="{28E3E8AB-A404-46C0-88ED-2A935009EC90}" type="presParOf" srcId="{5894CFC2-A23D-4B36-9DF2-9A1D4223FF01}" destId="{9D5EBF75-9667-42EF-8C8E-BC99C8D070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705E65-2337-47D2-8549-60B4B2B5F92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0ED9190-574E-4BB8-B21C-0C263FEF3F74}">
      <dgm:prSet/>
      <dgm:spPr/>
      <dgm:t>
        <a:bodyPr/>
        <a:lstStyle/>
        <a:p>
          <a:r>
            <a:rPr lang="en-US"/>
            <a:t>3. Students should read both reliable and unreliable sources to develop critical thinking and evaluation skills. </a:t>
          </a:r>
        </a:p>
      </dgm:t>
    </dgm:pt>
    <dgm:pt modelId="{440B558E-E95C-453D-AF99-EE2FB870FD28}" type="parTrans" cxnId="{A306B9E2-C53C-4B11-B352-0B2930747116}">
      <dgm:prSet/>
      <dgm:spPr/>
      <dgm:t>
        <a:bodyPr/>
        <a:lstStyle/>
        <a:p>
          <a:endParaRPr lang="en-US"/>
        </a:p>
      </dgm:t>
    </dgm:pt>
    <dgm:pt modelId="{E054FA70-61BF-4861-89A5-5DB766EAFCF6}" type="sibTrans" cxnId="{A306B9E2-C53C-4B11-B352-0B2930747116}">
      <dgm:prSet/>
      <dgm:spPr/>
      <dgm:t>
        <a:bodyPr/>
        <a:lstStyle/>
        <a:p>
          <a:endParaRPr lang="en-US"/>
        </a:p>
      </dgm:t>
    </dgm:pt>
    <dgm:pt modelId="{7488F983-9BD1-4F60-9415-AB60859A515A}">
      <dgm:prSet/>
      <dgm:spPr/>
      <dgm:t>
        <a:bodyPr/>
        <a:lstStyle/>
        <a:p>
          <a:r>
            <a:rPr lang="en-US"/>
            <a:t>When information conflicts, students must be able to determine what is relevant to the topic or question</a:t>
          </a:r>
        </a:p>
      </dgm:t>
    </dgm:pt>
    <dgm:pt modelId="{E9F1EF78-BDE7-49AB-A2BD-AD22852DA339}" type="parTrans" cxnId="{4F6D5E32-B531-40BF-A6BB-D85762BFBC28}">
      <dgm:prSet/>
      <dgm:spPr/>
      <dgm:t>
        <a:bodyPr/>
        <a:lstStyle/>
        <a:p>
          <a:endParaRPr lang="en-US"/>
        </a:p>
      </dgm:t>
    </dgm:pt>
    <dgm:pt modelId="{BCAEEE64-AB0C-4C1F-B45C-77592D8E7533}" type="sibTrans" cxnId="{4F6D5E32-B531-40BF-A6BB-D85762BFBC28}">
      <dgm:prSet/>
      <dgm:spPr/>
      <dgm:t>
        <a:bodyPr/>
        <a:lstStyle/>
        <a:p>
          <a:endParaRPr lang="en-US"/>
        </a:p>
      </dgm:t>
    </dgm:pt>
    <dgm:pt modelId="{9ACB0A4B-3A0B-448E-B52C-D7ACF2C9FF36}">
      <dgm:prSet/>
      <dgm:spPr/>
      <dgm:t>
        <a:bodyPr/>
        <a:lstStyle/>
        <a:p>
          <a:r>
            <a:rPr lang="en-US"/>
            <a:t>Readers must be able to resolve the discrepancies</a:t>
          </a:r>
        </a:p>
      </dgm:t>
    </dgm:pt>
    <dgm:pt modelId="{D9043658-EE3C-43A0-9BC4-730265ADEBD0}" type="parTrans" cxnId="{A3D81E59-7357-4048-9F12-04EE8928078A}">
      <dgm:prSet/>
      <dgm:spPr/>
      <dgm:t>
        <a:bodyPr/>
        <a:lstStyle/>
        <a:p>
          <a:endParaRPr lang="en-US"/>
        </a:p>
      </dgm:t>
    </dgm:pt>
    <dgm:pt modelId="{EF831FAF-6B1D-4AD0-861C-ED7E875F30D4}" type="sibTrans" cxnId="{A3D81E59-7357-4048-9F12-04EE8928078A}">
      <dgm:prSet/>
      <dgm:spPr/>
      <dgm:t>
        <a:bodyPr/>
        <a:lstStyle/>
        <a:p>
          <a:endParaRPr lang="en-US"/>
        </a:p>
      </dgm:t>
    </dgm:pt>
    <dgm:pt modelId="{A6FDF803-9F79-4993-94B0-C8307B1C76E1}" type="pres">
      <dgm:prSet presAssocID="{74705E65-2337-47D2-8549-60B4B2B5F924}" presName="linear" presStyleCnt="0">
        <dgm:presLayoutVars>
          <dgm:animLvl val="lvl"/>
          <dgm:resizeHandles val="exact"/>
        </dgm:presLayoutVars>
      </dgm:prSet>
      <dgm:spPr/>
    </dgm:pt>
    <dgm:pt modelId="{2772D4B0-1CAC-46F0-B78E-CBAA792CE819}" type="pres">
      <dgm:prSet presAssocID="{70ED9190-574E-4BB8-B21C-0C263FEF3F74}" presName="parentText" presStyleLbl="node1" presStyleIdx="0" presStyleCnt="1">
        <dgm:presLayoutVars>
          <dgm:chMax val="0"/>
          <dgm:bulletEnabled val="1"/>
        </dgm:presLayoutVars>
      </dgm:prSet>
      <dgm:spPr/>
    </dgm:pt>
    <dgm:pt modelId="{FA3A18ED-2DD7-422D-9950-D6D85BA9DF83}" type="pres">
      <dgm:prSet presAssocID="{70ED9190-574E-4BB8-B21C-0C263FEF3F74}" presName="childText" presStyleLbl="revTx" presStyleIdx="0" presStyleCnt="1">
        <dgm:presLayoutVars>
          <dgm:bulletEnabled val="1"/>
        </dgm:presLayoutVars>
      </dgm:prSet>
      <dgm:spPr/>
    </dgm:pt>
  </dgm:ptLst>
  <dgm:cxnLst>
    <dgm:cxn modelId="{93AF6C10-CB95-4D27-AA27-EEA3DEB0C7EF}" type="presOf" srcId="{70ED9190-574E-4BB8-B21C-0C263FEF3F74}" destId="{2772D4B0-1CAC-46F0-B78E-CBAA792CE819}" srcOrd="0" destOrd="0" presId="urn:microsoft.com/office/officeart/2005/8/layout/vList2"/>
    <dgm:cxn modelId="{4F6D5E32-B531-40BF-A6BB-D85762BFBC28}" srcId="{70ED9190-574E-4BB8-B21C-0C263FEF3F74}" destId="{7488F983-9BD1-4F60-9415-AB60859A515A}" srcOrd="0" destOrd="0" parTransId="{E9F1EF78-BDE7-49AB-A2BD-AD22852DA339}" sibTransId="{BCAEEE64-AB0C-4C1F-B45C-77592D8E7533}"/>
    <dgm:cxn modelId="{A3D81E59-7357-4048-9F12-04EE8928078A}" srcId="{70ED9190-574E-4BB8-B21C-0C263FEF3F74}" destId="{9ACB0A4B-3A0B-448E-B52C-D7ACF2C9FF36}" srcOrd="1" destOrd="0" parTransId="{D9043658-EE3C-43A0-9BC4-730265ADEBD0}" sibTransId="{EF831FAF-6B1D-4AD0-861C-ED7E875F30D4}"/>
    <dgm:cxn modelId="{8FC7DC81-35C5-40CB-96CC-73AE4A56136C}" type="presOf" srcId="{7488F983-9BD1-4F60-9415-AB60859A515A}" destId="{FA3A18ED-2DD7-422D-9950-D6D85BA9DF83}" srcOrd="0" destOrd="0" presId="urn:microsoft.com/office/officeart/2005/8/layout/vList2"/>
    <dgm:cxn modelId="{DB4E0B83-71C5-420F-9BE1-F6B3E41EF728}" type="presOf" srcId="{9ACB0A4B-3A0B-448E-B52C-D7ACF2C9FF36}" destId="{FA3A18ED-2DD7-422D-9950-D6D85BA9DF83}" srcOrd="0" destOrd="1" presId="urn:microsoft.com/office/officeart/2005/8/layout/vList2"/>
    <dgm:cxn modelId="{A306B9E2-C53C-4B11-B352-0B2930747116}" srcId="{74705E65-2337-47D2-8549-60B4B2B5F924}" destId="{70ED9190-574E-4BB8-B21C-0C263FEF3F74}" srcOrd="0" destOrd="0" parTransId="{440B558E-E95C-453D-AF99-EE2FB870FD28}" sibTransId="{E054FA70-61BF-4861-89A5-5DB766EAFCF6}"/>
    <dgm:cxn modelId="{E0EA92F0-1BEF-4B1C-A11D-C7A53CC9D2CB}" type="presOf" srcId="{74705E65-2337-47D2-8549-60B4B2B5F924}" destId="{A6FDF803-9F79-4993-94B0-C8307B1C76E1}" srcOrd="0" destOrd="0" presId="urn:microsoft.com/office/officeart/2005/8/layout/vList2"/>
    <dgm:cxn modelId="{3875E776-2C7B-4049-9AF1-82C18615C617}" type="presParOf" srcId="{A6FDF803-9F79-4993-94B0-C8307B1C76E1}" destId="{2772D4B0-1CAC-46F0-B78E-CBAA792CE819}" srcOrd="0" destOrd="0" presId="urn:microsoft.com/office/officeart/2005/8/layout/vList2"/>
    <dgm:cxn modelId="{B44A915E-7A07-4193-8755-B01F53A42858}" type="presParOf" srcId="{A6FDF803-9F79-4993-94B0-C8307B1C76E1}" destId="{FA3A18ED-2DD7-422D-9950-D6D85BA9DF8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E603D-470B-4D13-9438-427889511F3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772FDD1-23F6-467C-8917-004BC9F78E08}">
      <dgm:prSet/>
      <dgm:spPr/>
      <dgm:t>
        <a:bodyPr/>
        <a:lstStyle/>
        <a:p>
          <a:r>
            <a:rPr lang="en-US"/>
            <a:t>5. Reading is a dynamic activity</a:t>
          </a:r>
        </a:p>
      </dgm:t>
    </dgm:pt>
    <dgm:pt modelId="{7D4D8EF4-AAC6-4B2C-A878-1F9A8027B617}" type="parTrans" cxnId="{9EBE65D2-979C-46CA-B20A-43A0831E904A}">
      <dgm:prSet/>
      <dgm:spPr/>
      <dgm:t>
        <a:bodyPr/>
        <a:lstStyle/>
        <a:p>
          <a:endParaRPr lang="en-US"/>
        </a:p>
      </dgm:t>
    </dgm:pt>
    <dgm:pt modelId="{576A346B-28AA-4C90-9F06-57AEBBF4843A}" type="sibTrans" cxnId="{9EBE65D2-979C-46CA-B20A-43A0831E904A}">
      <dgm:prSet/>
      <dgm:spPr/>
      <dgm:t>
        <a:bodyPr/>
        <a:lstStyle/>
        <a:p>
          <a:endParaRPr lang="en-US"/>
        </a:p>
      </dgm:t>
    </dgm:pt>
    <dgm:pt modelId="{87441B81-6976-4819-B302-1631118DAADC}">
      <dgm:prSet/>
      <dgm:spPr/>
      <dgm:t>
        <a:bodyPr/>
        <a:lstStyle/>
        <a:p>
          <a:r>
            <a:rPr lang="en-US"/>
            <a:t>Teaching students to skim, read, and read again for a different reason is essential</a:t>
          </a:r>
        </a:p>
      </dgm:t>
    </dgm:pt>
    <dgm:pt modelId="{CA21F76A-CF6F-4C8B-B480-109EAEB6A731}" type="parTrans" cxnId="{CB43C570-1115-490D-B828-DDA8C405CB77}">
      <dgm:prSet/>
      <dgm:spPr/>
      <dgm:t>
        <a:bodyPr/>
        <a:lstStyle/>
        <a:p>
          <a:endParaRPr lang="en-US"/>
        </a:p>
      </dgm:t>
    </dgm:pt>
    <dgm:pt modelId="{34D20C19-CFA8-40A4-A2E9-36BF021A3F64}" type="sibTrans" cxnId="{CB43C570-1115-490D-B828-DDA8C405CB77}">
      <dgm:prSet/>
      <dgm:spPr/>
      <dgm:t>
        <a:bodyPr/>
        <a:lstStyle/>
        <a:p>
          <a:endParaRPr lang="en-US"/>
        </a:p>
      </dgm:t>
    </dgm:pt>
    <dgm:pt modelId="{F7EBF75F-7835-4C6A-973F-BCC4BB8E93EA}">
      <dgm:prSet/>
      <dgm:spPr/>
      <dgm:t>
        <a:bodyPr/>
        <a:lstStyle/>
        <a:p>
          <a:r>
            <a:rPr lang="en-US"/>
            <a:t>Readers must monitor understanding and regulate behavior to achieve coherence across a text or multiple texts</a:t>
          </a:r>
        </a:p>
      </dgm:t>
    </dgm:pt>
    <dgm:pt modelId="{B48261F3-982D-47D0-B738-4E27AEC90A77}" type="parTrans" cxnId="{0F3F47E1-12E4-42AD-B9C4-576331B7AB46}">
      <dgm:prSet/>
      <dgm:spPr/>
      <dgm:t>
        <a:bodyPr/>
        <a:lstStyle/>
        <a:p>
          <a:endParaRPr lang="en-US"/>
        </a:p>
      </dgm:t>
    </dgm:pt>
    <dgm:pt modelId="{E5D13712-3B2D-41B8-BA02-8FCAFD9AE3ED}" type="sibTrans" cxnId="{0F3F47E1-12E4-42AD-B9C4-576331B7AB46}">
      <dgm:prSet/>
      <dgm:spPr/>
      <dgm:t>
        <a:bodyPr/>
        <a:lstStyle/>
        <a:p>
          <a:endParaRPr lang="en-US"/>
        </a:p>
      </dgm:t>
    </dgm:pt>
    <dgm:pt modelId="{46ADC773-4AE9-4373-9B5B-EE007F411509}" type="pres">
      <dgm:prSet presAssocID="{928E603D-470B-4D13-9438-427889511F31}" presName="linear" presStyleCnt="0">
        <dgm:presLayoutVars>
          <dgm:animLvl val="lvl"/>
          <dgm:resizeHandles val="exact"/>
        </dgm:presLayoutVars>
      </dgm:prSet>
      <dgm:spPr/>
    </dgm:pt>
    <dgm:pt modelId="{9A19B865-C554-4A28-98B0-0C608B44A7DB}" type="pres">
      <dgm:prSet presAssocID="{D772FDD1-23F6-467C-8917-004BC9F78E08}" presName="parentText" presStyleLbl="node1" presStyleIdx="0" presStyleCnt="1">
        <dgm:presLayoutVars>
          <dgm:chMax val="0"/>
          <dgm:bulletEnabled val="1"/>
        </dgm:presLayoutVars>
      </dgm:prSet>
      <dgm:spPr/>
    </dgm:pt>
    <dgm:pt modelId="{F590565C-5ECD-4776-8098-0E27D910C487}" type="pres">
      <dgm:prSet presAssocID="{D772FDD1-23F6-467C-8917-004BC9F78E08}" presName="childText" presStyleLbl="revTx" presStyleIdx="0" presStyleCnt="1">
        <dgm:presLayoutVars>
          <dgm:bulletEnabled val="1"/>
        </dgm:presLayoutVars>
      </dgm:prSet>
      <dgm:spPr/>
    </dgm:pt>
  </dgm:ptLst>
  <dgm:cxnLst>
    <dgm:cxn modelId="{E35B3204-9141-41DE-950C-E964EC6276BC}" type="presOf" srcId="{F7EBF75F-7835-4C6A-973F-BCC4BB8E93EA}" destId="{F590565C-5ECD-4776-8098-0E27D910C487}" srcOrd="0" destOrd="1" presId="urn:microsoft.com/office/officeart/2005/8/layout/vList2"/>
    <dgm:cxn modelId="{D8DB073E-1EF8-48D6-ABAE-1D9CB9DE7F86}" type="presOf" srcId="{928E603D-470B-4D13-9438-427889511F31}" destId="{46ADC773-4AE9-4373-9B5B-EE007F411509}" srcOrd="0" destOrd="0" presId="urn:microsoft.com/office/officeart/2005/8/layout/vList2"/>
    <dgm:cxn modelId="{CB43C570-1115-490D-B828-DDA8C405CB77}" srcId="{D772FDD1-23F6-467C-8917-004BC9F78E08}" destId="{87441B81-6976-4819-B302-1631118DAADC}" srcOrd="0" destOrd="0" parTransId="{CA21F76A-CF6F-4C8B-B480-109EAEB6A731}" sibTransId="{34D20C19-CFA8-40A4-A2E9-36BF021A3F64}"/>
    <dgm:cxn modelId="{CB9FD2D1-5BA3-46AD-8AF5-894B294D11FA}" type="presOf" srcId="{87441B81-6976-4819-B302-1631118DAADC}" destId="{F590565C-5ECD-4776-8098-0E27D910C487}" srcOrd="0" destOrd="0" presId="urn:microsoft.com/office/officeart/2005/8/layout/vList2"/>
    <dgm:cxn modelId="{9EBE65D2-979C-46CA-B20A-43A0831E904A}" srcId="{928E603D-470B-4D13-9438-427889511F31}" destId="{D772FDD1-23F6-467C-8917-004BC9F78E08}" srcOrd="0" destOrd="0" parTransId="{7D4D8EF4-AAC6-4B2C-A878-1F9A8027B617}" sibTransId="{576A346B-28AA-4C90-9F06-57AEBBF4843A}"/>
    <dgm:cxn modelId="{0F3F47E1-12E4-42AD-B9C4-576331B7AB46}" srcId="{D772FDD1-23F6-467C-8917-004BC9F78E08}" destId="{F7EBF75F-7835-4C6A-973F-BCC4BB8E93EA}" srcOrd="1" destOrd="0" parTransId="{B48261F3-982D-47D0-B738-4E27AEC90A77}" sibTransId="{E5D13712-3B2D-41B8-BA02-8FCAFD9AE3ED}"/>
    <dgm:cxn modelId="{B17B3EE3-F56B-4D03-BD3A-D2A743583E26}" type="presOf" srcId="{D772FDD1-23F6-467C-8917-004BC9F78E08}" destId="{9A19B865-C554-4A28-98B0-0C608B44A7DB}" srcOrd="0" destOrd="0" presId="urn:microsoft.com/office/officeart/2005/8/layout/vList2"/>
    <dgm:cxn modelId="{957DF652-248B-4C6D-A4F1-4466F1EC55FF}" type="presParOf" srcId="{46ADC773-4AE9-4373-9B5B-EE007F411509}" destId="{9A19B865-C554-4A28-98B0-0C608B44A7DB}" srcOrd="0" destOrd="0" presId="urn:microsoft.com/office/officeart/2005/8/layout/vList2"/>
    <dgm:cxn modelId="{A6B88FF0-46EC-4C55-93FC-2FD6C98C7111}" type="presParOf" srcId="{46ADC773-4AE9-4373-9B5B-EE007F411509}" destId="{F590565C-5ECD-4776-8098-0E27D910C48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3842D-7D5D-4FDA-8D62-E2C3B9790B7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9D27C70-F640-4D74-8A8C-319CEF42BC5E}">
      <dgm:prSet/>
      <dgm:spPr/>
      <dgm:t>
        <a:bodyPr/>
        <a:lstStyle/>
        <a:p>
          <a:r>
            <a:rPr lang="en-US"/>
            <a:t>In high school, we often teach reading as a thinking exercise. </a:t>
          </a:r>
        </a:p>
      </dgm:t>
    </dgm:pt>
    <dgm:pt modelId="{47E470DB-9D93-4F8A-ADFC-25539DE84796}" type="parTrans" cxnId="{D3B71AC5-0573-41D5-B455-B66684937C90}">
      <dgm:prSet/>
      <dgm:spPr/>
      <dgm:t>
        <a:bodyPr/>
        <a:lstStyle/>
        <a:p>
          <a:endParaRPr lang="en-US"/>
        </a:p>
      </dgm:t>
    </dgm:pt>
    <dgm:pt modelId="{89C72795-8E2D-42F2-83A4-6D9F685B0F7C}" type="sibTrans" cxnId="{D3B71AC5-0573-41D5-B455-B66684937C90}">
      <dgm:prSet/>
      <dgm:spPr/>
      <dgm:t>
        <a:bodyPr/>
        <a:lstStyle/>
        <a:p>
          <a:endParaRPr lang="en-US"/>
        </a:p>
      </dgm:t>
    </dgm:pt>
    <dgm:pt modelId="{B5D3800E-1877-45C2-8F5E-C93C0C5B1386}">
      <dgm:prSet/>
      <dgm:spPr/>
      <dgm:t>
        <a:bodyPr/>
        <a:lstStyle/>
        <a:p>
          <a:r>
            <a:rPr lang="en-US"/>
            <a:t>Many students would benefit from direct instruction of the type of “text” we are teaching. </a:t>
          </a:r>
        </a:p>
      </dgm:t>
    </dgm:pt>
    <dgm:pt modelId="{A5F05106-8A00-4259-B268-19C35453ED2E}" type="parTrans" cxnId="{1997E415-22CB-44DD-99DD-8C887ADE7850}">
      <dgm:prSet/>
      <dgm:spPr/>
      <dgm:t>
        <a:bodyPr/>
        <a:lstStyle/>
        <a:p>
          <a:endParaRPr lang="en-US"/>
        </a:p>
      </dgm:t>
    </dgm:pt>
    <dgm:pt modelId="{883E99EC-F5CE-41E4-8DFF-B160262BC233}" type="sibTrans" cxnId="{1997E415-22CB-44DD-99DD-8C887ADE7850}">
      <dgm:prSet/>
      <dgm:spPr/>
      <dgm:t>
        <a:bodyPr/>
        <a:lstStyle/>
        <a:p>
          <a:endParaRPr lang="en-US"/>
        </a:p>
      </dgm:t>
    </dgm:pt>
    <dgm:pt modelId="{4280E75B-E52D-4FC0-BAEB-5E39D8798701}">
      <dgm:prSet/>
      <dgm:spPr/>
      <dgm:t>
        <a:bodyPr/>
        <a:lstStyle/>
        <a:p>
          <a:r>
            <a:rPr lang="en-US"/>
            <a:t>Are you providing direct instruction of each type of text you teach?</a:t>
          </a:r>
        </a:p>
      </dgm:t>
    </dgm:pt>
    <dgm:pt modelId="{8F7142C8-12C9-4D51-A889-8401F9F36F2A}" type="parTrans" cxnId="{D8BB6484-3CB9-4B1B-89D6-978FC183FC97}">
      <dgm:prSet/>
      <dgm:spPr/>
      <dgm:t>
        <a:bodyPr/>
        <a:lstStyle/>
        <a:p>
          <a:endParaRPr lang="en-US"/>
        </a:p>
      </dgm:t>
    </dgm:pt>
    <dgm:pt modelId="{C129736C-4B5C-4803-9828-EAD3A453DA29}" type="sibTrans" cxnId="{D8BB6484-3CB9-4B1B-89D6-978FC183FC97}">
      <dgm:prSet/>
      <dgm:spPr/>
      <dgm:t>
        <a:bodyPr/>
        <a:lstStyle/>
        <a:p>
          <a:endParaRPr lang="en-US"/>
        </a:p>
      </dgm:t>
    </dgm:pt>
    <dgm:pt modelId="{89EB2BB6-3E1B-40EA-88FF-1C463C64931B}" type="pres">
      <dgm:prSet presAssocID="{F8D3842D-7D5D-4FDA-8D62-E2C3B9790B70}" presName="linear" presStyleCnt="0">
        <dgm:presLayoutVars>
          <dgm:animLvl val="lvl"/>
          <dgm:resizeHandles val="exact"/>
        </dgm:presLayoutVars>
      </dgm:prSet>
      <dgm:spPr/>
    </dgm:pt>
    <dgm:pt modelId="{7F1D9739-EA4D-49DE-BB2B-085BEA909744}" type="pres">
      <dgm:prSet presAssocID="{99D27C70-F640-4D74-8A8C-319CEF42BC5E}" presName="parentText" presStyleLbl="node1" presStyleIdx="0" presStyleCnt="3">
        <dgm:presLayoutVars>
          <dgm:chMax val="0"/>
          <dgm:bulletEnabled val="1"/>
        </dgm:presLayoutVars>
      </dgm:prSet>
      <dgm:spPr/>
    </dgm:pt>
    <dgm:pt modelId="{E4038C0B-1FEA-4B21-B35E-FF4A9447B5DC}" type="pres">
      <dgm:prSet presAssocID="{89C72795-8E2D-42F2-83A4-6D9F685B0F7C}" presName="spacer" presStyleCnt="0"/>
      <dgm:spPr/>
    </dgm:pt>
    <dgm:pt modelId="{80D41F5D-3A6E-4142-86F4-F2AB6ED399EB}" type="pres">
      <dgm:prSet presAssocID="{B5D3800E-1877-45C2-8F5E-C93C0C5B1386}" presName="parentText" presStyleLbl="node1" presStyleIdx="1" presStyleCnt="3">
        <dgm:presLayoutVars>
          <dgm:chMax val="0"/>
          <dgm:bulletEnabled val="1"/>
        </dgm:presLayoutVars>
      </dgm:prSet>
      <dgm:spPr/>
    </dgm:pt>
    <dgm:pt modelId="{6FF3126A-815C-4846-81B3-B0459AC3EC9C}" type="pres">
      <dgm:prSet presAssocID="{883E99EC-F5CE-41E4-8DFF-B160262BC233}" presName="spacer" presStyleCnt="0"/>
      <dgm:spPr/>
    </dgm:pt>
    <dgm:pt modelId="{BEDEA00B-3DB0-44EA-B2F0-611D49B579EF}" type="pres">
      <dgm:prSet presAssocID="{4280E75B-E52D-4FC0-BAEB-5E39D8798701}" presName="parentText" presStyleLbl="node1" presStyleIdx="2" presStyleCnt="3">
        <dgm:presLayoutVars>
          <dgm:chMax val="0"/>
          <dgm:bulletEnabled val="1"/>
        </dgm:presLayoutVars>
      </dgm:prSet>
      <dgm:spPr/>
    </dgm:pt>
  </dgm:ptLst>
  <dgm:cxnLst>
    <dgm:cxn modelId="{29316507-8E4B-4A67-94F5-5DF3F5A8C00A}" type="presOf" srcId="{F8D3842D-7D5D-4FDA-8D62-E2C3B9790B70}" destId="{89EB2BB6-3E1B-40EA-88FF-1C463C64931B}" srcOrd="0" destOrd="0" presId="urn:microsoft.com/office/officeart/2005/8/layout/vList2"/>
    <dgm:cxn modelId="{1997E415-22CB-44DD-99DD-8C887ADE7850}" srcId="{F8D3842D-7D5D-4FDA-8D62-E2C3B9790B70}" destId="{B5D3800E-1877-45C2-8F5E-C93C0C5B1386}" srcOrd="1" destOrd="0" parTransId="{A5F05106-8A00-4259-B268-19C35453ED2E}" sibTransId="{883E99EC-F5CE-41E4-8DFF-B160262BC233}"/>
    <dgm:cxn modelId="{97768626-16FD-4956-9416-F27235019469}" type="presOf" srcId="{B5D3800E-1877-45C2-8F5E-C93C0C5B1386}" destId="{80D41F5D-3A6E-4142-86F4-F2AB6ED399EB}" srcOrd="0" destOrd="0" presId="urn:microsoft.com/office/officeart/2005/8/layout/vList2"/>
    <dgm:cxn modelId="{FDD31371-566F-4E37-8D23-60C55BEDDC0E}" type="presOf" srcId="{4280E75B-E52D-4FC0-BAEB-5E39D8798701}" destId="{BEDEA00B-3DB0-44EA-B2F0-611D49B579EF}" srcOrd="0" destOrd="0" presId="urn:microsoft.com/office/officeart/2005/8/layout/vList2"/>
    <dgm:cxn modelId="{D8BB6484-3CB9-4B1B-89D6-978FC183FC97}" srcId="{F8D3842D-7D5D-4FDA-8D62-E2C3B9790B70}" destId="{4280E75B-E52D-4FC0-BAEB-5E39D8798701}" srcOrd="2" destOrd="0" parTransId="{8F7142C8-12C9-4D51-A889-8401F9F36F2A}" sibTransId="{C129736C-4B5C-4803-9828-EAD3A453DA29}"/>
    <dgm:cxn modelId="{D3B71AC5-0573-41D5-B455-B66684937C90}" srcId="{F8D3842D-7D5D-4FDA-8D62-E2C3B9790B70}" destId="{99D27C70-F640-4D74-8A8C-319CEF42BC5E}" srcOrd="0" destOrd="0" parTransId="{47E470DB-9D93-4F8A-ADFC-25539DE84796}" sibTransId="{89C72795-8E2D-42F2-83A4-6D9F685B0F7C}"/>
    <dgm:cxn modelId="{CF5910CC-347B-4858-A5D9-70061C08E373}" type="presOf" srcId="{99D27C70-F640-4D74-8A8C-319CEF42BC5E}" destId="{7F1D9739-EA4D-49DE-BB2B-085BEA909744}" srcOrd="0" destOrd="0" presId="urn:microsoft.com/office/officeart/2005/8/layout/vList2"/>
    <dgm:cxn modelId="{5259C08F-1341-4A3D-B533-A4A4548BAE9B}" type="presParOf" srcId="{89EB2BB6-3E1B-40EA-88FF-1C463C64931B}" destId="{7F1D9739-EA4D-49DE-BB2B-085BEA909744}" srcOrd="0" destOrd="0" presId="urn:microsoft.com/office/officeart/2005/8/layout/vList2"/>
    <dgm:cxn modelId="{2D1FEAB8-E9BB-4E66-899B-0C2594FCECA5}" type="presParOf" srcId="{89EB2BB6-3E1B-40EA-88FF-1C463C64931B}" destId="{E4038C0B-1FEA-4B21-B35E-FF4A9447B5DC}" srcOrd="1" destOrd="0" presId="urn:microsoft.com/office/officeart/2005/8/layout/vList2"/>
    <dgm:cxn modelId="{F0279E2A-2797-4315-BBC7-3CE5C5D605D1}" type="presParOf" srcId="{89EB2BB6-3E1B-40EA-88FF-1C463C64931B}" destId="{80D41F5D-3A6E-4142-86F4-F2AB6ED399EB}" srcOrd="2" destOrd="0" presId="urn:microsoft.com/office/officeart/2005/8/layout/vList2"/>
    <dgm:cxn modelId="{19F9F88B-F386-438F-9102-F3E2AA384264}" type="presParOf" srcId="{89EB2BB6-3E1B-40EA-88FF-1C463C64931B}" destId="{6FF3126A-815C-4846-81B3-B0459AC3EC9C}" srcOrd="3" destOrd="0" presId="urn:microsoft.com/office/officeart/2005/8/layout/vList2"/>
    <dgm:cxn modelId="{A012442F-8AAF-44B0-803C-8837850351F8}" type="presParOf" srcId="{89EB2BB6-3E1B-40EA-88FF-1C463C64931B}" destId="{BEDEA00B-3DB0-44EA-B2F0-611D49B579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78608-F5CB-4D70-8D4C-06EF1D4BE282}">
      <dsp:nvSpPr>
        <dsp:cNvPr id="0" name=""/>
        <dsp:cNvSpPr/>
      </dsp:nvSpPr>
      <dsp:spPr>
        <a:xfrm>
          <a:off x="0" y="19763"/>
          <a:ext cx="6263640" cy="27120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2. Reading activities should require students to integrate information from reading multiple sources</a:t>
          </a:r>
        </a:p>
      </dsp:txBody>
      <dsp:txXfrm>
        <a:off x="132392" y="152155"/>
        <a:ext cx="5998856" cy="2447275"/>
      </dsp:txXfrm>
    </dsp:sp>
    <dsp:sp modelId="{9D5EBF75-9667-42EF-8C8E-BC99C8D07079}">
      <dsp:nvSpPr>
        <dsp:cNvPr id="0" name=""/>
        <dsp:cNvSpPr/>
      </dsp:nvSpPr>
      <dsp:spPr>
        <a:xfrm>
          <a:off x="0" y="2731823"/>
          <a:ext cx="6263640" cy="275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Finding the answer to a complex situation requires synthesis of much information to form an entire picture </a:t>
          </a:r>
        </a:p>
        <a:p>
          <a:pPr marL="285750" lvl="1" indent="-285750" algn="l" defTabSz="1333500">
            <a:lnSpc>
              <a:spcPct val="90000"/>
            </a:lnSpc>
            <a:spcBef>
              <a:spcPct val="0"/>
            </a:spcBef>
            <a:spcAft>
              <a:spcPct val="20000"/>
            </a:spcAft>
            <a:buChar char="•"/>
          </a:pPr>
          <a:r>
            <a:rPr lang="en-US" sz="3000" kern="1200"/>
            <a:t>Many answers cannot be found in a single source </a:t>
          </a:r>
        </a:p>
      </dsp:txBody>
      <dsp:txXfrm>
        <a:off x="0" y="2731823"/>
        <a:ext cx="6263640" cy="2753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2D4B0-1CAC-46F0-B78E-CBAA792CE819}">
      <dsp:nvSpPr>
        <dsp:cNvPr id="0" name=""/>
        <dsp:cNvSpPr/>
      </dsp:nvSpPr>
      <dsp:spPr>
        <a:xfrm>
          <a:off x="0" y="125392"/>
          <a:ext cx="6269038" cy="2640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3. Students should read both reliable and unreliable sources to develop critical thinking and evaluation skills. </a:t>
          </a:r>
        </a:p>
      </dsp:txBody>
      <dsp:txXfrm>
        <a:off x="128908" y="254300"/>
        <a:ext cx="6011222" cy="2382874"/>
      </dsp:txXfrm>
    </dsp:sp>
    <dsp:sp modelId="{FA3A18ED-2DD7-422D-9950-D6D85BA9DF83}">
      <dsp:nvSpPr>
        <dsp:cNvPr id="0" name=""/>
        <dsp:cNvSpPr/>
      </dsp:nvSpPr>
      <dsp:spPr>
        <a:xfrm>
          <a:off x="0" y="2766082"/>
          <a:ext cx="6269038" cy="2680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When information conflicts, students must be able to determine what is relevant to the topic or question</a:t>
          </a:r>
        </a:p>
        <a:p>
          <a:pPr marL="285750" lvl="1" indent="-285750" algn="l" defTabSz="1289050">
            <a:lnSpc>
              <a:spcPct val="90000"/>
            </a:lnSpc>
            <a:spcBef>
              <a:spcPct val="0"/>
            </a:spcBef>
            <a:spcAft>
              <a:spcPct val="20000"/>
            </a:spcAft>
            <a:buChar char="•"/>
          </a:pPr>
          <a:r>
            <a:rPr lang="en-US" sz="2900" kern="1200"/>
            <a:t>Readers must be able to resolve the discrepancies</a:t>
          </a:r>
        </a:p>
      </dsp:txBody>
      <dsp:txXfrm>
        <a:off x="0" y="2766082"/>
        <a:ext cx="6269038" cy="2680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9B865-C554-4A28-98B0-0C608B44A7DB}">
      <dsp:nvSpPr>
        <dsp:cNvPr id="0" name=""/>
        <dsp:cNvSpPr/>
      </dsp:nvSpPr>
      <dsp:spPr>
        <a:xfrm>
          <a:off x="0" y="101123"/>
          <a:ext cx="6263640"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5. Reading is a dynamic activity</a:t>
          </a:r>
        </a:p>
      </dsp:txBody>
      <dsp:txXfrm>
        <a:off x="85444" y="186567"/>
        <a:ext cx="6092752" cy="1579432"/>
      </dsp:txXfrm>
    </dsp:sp>
    <dsp:sp modelId="{F590565C-5ECD-4776-8098-0E27D910C487}">
      <dsp:nvSpPr>
        <dsp:cNvPr id="0" name=""/>
        <dsp:cNvSpPr/>
      </dsp:nvSpPr>
      <dsp:spPr>
        <a:xfrm>
          <a:off x="0" y="1851444"/>
          <a:ext cx="6263640"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a:t>Teaching students to skim, read, and read again for a different reason is essential</a:t>
          </a:r>
        </a:p>
        <a:p>
          <a:pPr marL="285750" lvl="1" indent="-285750" algn="l" defTabSz="1511300">
            <a:lnSpc>
              <a:spcPct val="90000"/>
            </a:lnSpc>
            <a:spcBef>
              <a:spcPct val="0"/>
            </a:spcBef>
            <a:spcAft>
              <a:spcPct val="20000"/>
            </a:spcAft>
            <a:buChar char="•"/>
          </a:pPr>
          <a:r>
            <a:rPr lang="en-US" sz="3400" kern="1200"/>
            <a:t>Readers must monitor understanding and regulate behavior to achieve coherence across a text or multiple texts</a:t>
          </a:r>
        </a:p>
      </dsp:txBody>
      <dsp:txXfrm>
        <a:off x="0" y="1851444"/>
        <a:ext cx="6263640" cy="3552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D9739-EA4D-49DE-BB2B-085BEA909744}">
      <dsp:nvSpPr>
        <dsp:cNvPr id="0" name=""/>
        <dsp:cNvSpPr/>
      </dsp:nvSpPr>
      <dsp:spPr>
        <a:xfrm>
          <a:off x="0" y="61824"/>
          <a:ext cx="6263640" cy="17341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 high school, we often teach reading as a thinking exercise. </a:t>
          </a:r>
        </a:p>
      </dsp:txBody>
      <dsp:txXfrm>
        <a:off x="84655" y="146479"/>
        <a:ext cx="6094330" cy="1564849"/>
      </dsp:txXfrm>
    </dsp:sp>
    <dsp:sp modelId="{80D41F5D-3A6E-4142-86F4-F2AB6ED399EB}">
      <dsp:nvSpPr>
        <dsp:cNvPr id="0" name=""/>
        <dsp:cNvSpPr/>
      </dsp:nvSpPr>
      <dsp:spPr>
        <a:xfrm>
          <a:off x="0" y="1885264"/>
          <a:ext cx="6263640" cy="17341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Many students would benefit from direct instruction of the type of “text” we are teaching. </a:t>
          </a:r>
        </a:p>
      </dsp:txBody>
      <dsp:txXfrm>
        <a:off x="84655" y="1969919"/>
        <a:ext cx="6094330" cy="1564849"/>
      </dsp:txXfrm>
    </dsp:sp>
    <dsp:sp modelId="{BEDEA00B-3DB0-44EA-B2F0-611D49B579EF}">
      <dsp:nvSpPr>
        <dsp:cNvPr id="0" name=""/>
        <dsp:cNvSpPr/>
      </dsp:nvSpPr>
      <dsp:spPr>
        <a:xfrm>
          <a:off x="0" y="3708703"/>
          <a:ext cx="6263640" cy="17341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Are you providing direct instruction of each type of text you teach?</a:t>
          </a:r>
        </a:p>
      </dsp:txBody>
      <dsp:txXfrm>
        <a:off x="84655" y="3793358"/>
        <a:ext cx="6094330" cy="15648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194F6-BD6E-4B2A-9BA0-F738B0B4213A}"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19511-1926-431D-8024-C91B022442E6}" type="slidenum">
              <a:rPr lang="en-US" smtClean="0"/>
              <a:t>‹#›</a:t>
            </a:fld>
            <a:endParaRPr lang="en-US"/>
          </a:p>
        </p:txBody>
      </p:sp>
    </p:spTree>
    <p:extLst>
      <p:ext uri="{BB962C8B-B14F-4D97-AF65-F5344CB8AC3E}">
        <p14:creationId xmlns:p14="http://schemas.microsoft.com/office/powerpoint/2010/main" val="245332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itchFamily="34" charset="0"/>
                <a:cs typeface="Arial" pitchFamily="34" charset="0"/>
              </a:rPr>
              <a:t>Redefine text as “source”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for teaching reading are developed for the lower grades. It is essential to help students engage with complex texts and not to replace complex texts with simplified versions. Most important is the need to develop consistent, unified plans to address needs in each content area. </a:t>
            </a:r>
          </a:p>
        </p:txBody>
      </p:sp>
      <p:sp>
        <p:nvSpPr>
          <p:cNvPr id="4" name="Slide Number Placeholder 3"/>
          <p:cNvSpPr>
            <a:spLocks noGrp="1"/>
          </p:cNvSpPr>
          <p:nvPr>
            <p:ph type="sldNum" sz="quarter" idx="5"/>
          </p:nvPr>
        </p:nvSpPr>
        <p:spPr/>
        <p:txBody>
          <a:bodyPr/>
          <a:lstStyle/>
          <a:p>
            <a:fld id="{0E119511-1926-431D-8024-C91B022442E6}" type="slidenum">
              <a:rPr lang="en-US" smtClean="0"/>
              <a:t>2</a:t>
            </a:fld>
            <a:endParaRPr lang="en-US"/>
          </a:p>
        </p:txBody>
      </p:sp>
    </p:spTree>
    <p:extLst>
      <p:ext uri="{BB962C8B-B14F-4D97-AF65-F5344CB8AC3E}">
        <p14:creationId xmlns:p14="http://schemas.microsoft.com/office/powerpoint/2010/main" val="18244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programs that work for early elementary reading development. These include specific structures and elements of progression. Once we get past phonemic instruction and basic reading skills, there are few programs that improve student reading. Instead, direct instruction of complex text elements is what has proven to be the most helpful. </a:t>
            </a:r>
          </a:p>
        </p:txBody>
      </p:sp>
      <p:sp>
        <p:nvSpPr>
          <p:cNvPr id="4" name="Slide Number Placeholder 3"/>
          <p:cNvSpPr>
            <a:spLocks noGrp="1"/>
          </p:cNvSpPr>
          <p:nvPr>
            <p:ph type="sldNum" sz="quarter" idx="5"/>
          </p:nvPr>
        </p:nvSpPr>
        <p:spPr/>
        <p:txBody>
          <a:bodyPr/>
          <a:lstStyle/>
          <a:p>
            <a:fld id="{0E119511-1926-431D-8024-C91B022442E6}" type="slidenum">
              <a:rPr lang="en-US" smtClean="0"/>
              <a:t>5</a:t>
            </a:fld>
            <a:endParaRPr lang="en-US"/>
          </a:p>
        </p:txBody>
      </p:sp>
    </p:spTree>
    <p:extLst>
      <p:ext uri="{BB962C8B-B14F-4D97-AF65-F5344CB8AC3E}">
        <p14:creationId xmlns:p14="http://schemas.microsoft.com/office/powerpoint/2010/main" val="33766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Family Handyman: How to tune up a car</a:t>
            </a:r>
          </a:p>
        </p:txBody>
      </p:sp>
      <p:sp>
        <p:nvSpPr>
          <p:cNvPr id="4" name="Slide Number Placeholder 3"/>
          <p:cNvSpPr>
            <a:spLocks noGrp="1"/>
          </p:cNvSpPr>
          <p:nvPr>
            <p:ph type="sldNum" sz="quarter" idx="5"/>
          </p:nvPr>
        </p:nvSpPr>
        <p:spPr/>
        <p:txBody>
          <a:bodyPr/>
          <a:lstStyle/>
          <a:p>
            <a:fld id="{0E119511-1926-431D-8024-C91B022442E6}" type="slidenum">
              <a:rPr lang="en-US" smtClean="0"/>
              <a:t>22</a:t>
            </a:fld>
            <a:endParaRPr lang="en-US"/>
          </a:p>
        </p:txBody>
      </p:sp>
    </p:spTree>
    <p:extLst>
      <p:ext uri="{BB962C8B-B14F-4D97-AF65-F5344CB8AC3E}">
        <p14:creationId xmlns:p14="http://schemas.microsoft.com/office/powerpoint/2010/main" val="110575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History of Ukraine on Wikipedia</a:t>
            </a:r>
          </a:p>
        </p:txBody>
      </p:sp>
      <p:sp>
        <p:nvSpPr>
          <p:cNvPr id="4" name="Slide Number Placeholder 3"/>
          <p:cNvSpPr>
            <a:spLocks noGrp="1"/>
          </p:cNvSpPr>
          <p:nvPr>
            <p:ph type="sldNum" sz="quarter" idx="5"/>
          </p:nvPr>
        </p:nvSpPr>
        <p:spPr/>
        <p:txBody>
          <a:bodyPr/>
          <a:lstStyle/>
          <a:p>
            <a:fld id="{0E119511-1926-431D-8024-C91B022442E6}" type="slidenum">
              <a:rPr lang="en-US" smtClean="0"/>
              <a:t>23</a:t>
            </a:fld>
            <a:endParaRPr lang="en-US"/>
          </a:p>
        </p:txBody>
      </p:sp>
    </p:spTree>
    <p:extLst>
      <p:ext uri="{BB962C8B-B14F-4D97-AF65-F5344CB8AC3E}">
        <p14:creationId xmlns:p14="http://schemas.microsoft.com/office/powerpoint/2010/main" val="298420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Midnight Library by Matt Haig</a:t>
            </a:r>
          </a:p>
        </p:txBody>
      </p:sp>
      <p:sp>
        <p:nvSpPr>
          <p:cNvPr id="4" name="Slide Number Placeholder 3"/>
          <p:cNvSpPr>
            <a:spLocks noGrp="1"/>
          </p:cNvSpPr>
          <p:nvPr>
            <p:ph type="sldNum" sz="quarter" idx="5"/>
          </p:nvPr>
        </p:nvSpPr>
        <p:spPr/>
        <p:txBody>
          <a:bodyPr/>
          <a:lstStyle/>
          <a:p>
            <a:fld id="{0E119511-1926-431D-8024-C91B022442E6}" type="slidenum">
              <a:rPr lang="en-US" smtClean="0"/>
              <a:t>24</a:t>
            </a:fld>
            <a:endParaRPr lang="en-US"/>
          </a:p>
        </p:txBody>
      </p:sp>
    </p:spTree>
    <p:extLst>
      <p:ext uri="{BB962C8B-B14F-4D97-AF65-F5344CB8AC3E}">
        <p14:creationId xmlns:p14="http://schemas.microsoft.com/office/powerpoint/2010/main" val="224829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teach literature as our primary text type, but we ask students to read articles, do research or conduct mini inquiry projects and assume students will not need support to engage with the texts assigned or selected. We also have long operated on the notion that literacy instruction relative to literature will naturally transfer to other text types. This is, in fact, not necessarily true. </a:t>
            </a:r>
          </a:p>
        </p:txBody>
      </p:sp>
      <p:sp>
        <p:nvSpPr>
          <p:cNvPr id="4" name="Slide Number Placeholder 3"/>
          <p:cNvSpPr>
            <a:spLocks noGrp="1"/>
          </p:cNvSpPr>
          <p:nvPr>
            <p:ph type="sldNum" sz="quarter" idx="5"/>
          </p:nvPr>
        </p:nvSpPr>
        <p:spPr/>
        <p:txBody>
          <a:bodyPr/>
          <a:lstStyle/>
          <a:p>
            <a:fld id="{0E119511-1926-431D-8024-C91B022442E6}" type="slidenum">
              <a:rPr lang="en-US" smtClean="0"/>
              <a:t>33</a:t>
            </a:fld>
            <a:endParaRPr lang="en-US"/>
          </a:p>
        </p:txBody>
      </p:sp>
    </p:spTree>
    <p:extLst>
      <p:ext uri="{BB962C8B-B14F-4D97-AF65-F5344CB8AC3E}">
        <p14:creationId xmlns:p14="http://schemas.microsoft.com/office/powerpoint/2010/main" val="27639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area teachers and librarians are suggested as partners for the next session. </a:t>
            </a:r>
          </a:p>
        </p:txBody>
      </p:sp>
      <p:sp>
        <p:nvSpPr>
          <p:cNvPr id="4" name="Slide Number Placeholder 3"/>
          <p:cNvSpPr>
            <a:spLocks noGrp="1"/>
          </p:cNvSpPr>
          <p:nvPr>
            <p:ph type="sldNum" sz="quarter" idx="5"/>
          </p:nvPr>
        </p:nvSpPr>
        <p:spPr/>
        <p:txBody>
          <a:bodyPr/>
          <a:lstStyle/>
          <a:p>
            <a:fld id="{0E119511-1926-431D-8024-C91B022442E6}" type="slidenum">
              <a:rPr lang="en-US" smtClean="0"/>
              <a:t>34</a:t>
            </a:fld>
            <a:endParaRPr lang="en-US"/>
          </a:p>
        </p:txBody>
      </p:sp>
    </p:spTree>
    <p:extLst>
      <p:ext uri="{BB962C8B-B14F-4D97-AF65-F5344CB8AC3E}">
        <p14:creationId xmlns:p14="http://schemas.microsoft.com/office/powerpoint/2010/main" val="243491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A1DD-F2B8-4A7E-B917-C2CA435A2E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04EAF1-A948-413F-A817-09D8B5077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5A16B9-AC2A-407A-9D57-445F4495AF99}"/>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5" name="Footer Placeholder 4">
            <a:extLst>
              <a:ext uri="{FF2B5EF4-FFF2-40B4-BE49-F238E27FC236}">
                <a16:creationId xmlns:a16="http://schemas.microsoft.com/office/drawing/2014/main" id="{32CB01D0-4FB4-4164-A32E-6129E6E9B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C6CFD-A8DA-4C93-ABF5-2086B0F08952}"/>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33008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4A95-8AD1-4285-A279-536F1C86ED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AF26B-B2A9-4FED-B73E-4F4EE641C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90409-356C-4E7F-8174-A270891C7063}"/>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5" name="Footer Placeholder 4">
            <a:extLst>
              <a:ext uri="{FF2B5EF4-FFF2-40B4-BE49-F238E27FC236}">
                <a16:creationId xmlns:a16="http://schemas.microsoft.com/office/drawing/2014/main" id="{4F134944-551E-48EC-B075-A801BC142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5C713-8A0E-4B4B-A13C-4E32216B7DCE}"/>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83587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A7B727-0B81-4C9D-A4D2-3F9B16E32E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C322-D4AC-4776-9E8D-7AE687099D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CA362-B910-472F-8C5B-199A277C9BFF}"/>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5" name="Footer Placeholder 4">
            <a:extLst>
              <a:ext uri="{FF2B5EF4-FFF2-40B4-BE49-F238E27FC236}">
                <a16:creationId xmlns:a16="http://schemas.microsoft.com/office/drawing/2014/main" id="{727918D0-8A68-4FCD-A0DB-094EF6FBE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53832-4B06-43A4-BCDB-6CD89CDDF4A0}"/>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246905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9" name="Picture 18" descr="Logo&#10;&#10;Description automatically generated with medium confidence">
            <a:extLst>
              <a:ext uri="{FF2B5EF4-FFF2-40B4-BE49-F238E27FC236}">
                <a16:creationId xmlns:a16="http://schemas.microsoft.com/office/drawing/2014/main" id="{9CF56D19-D18E-486B-8A61-4A874AA764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76128" y="6342957"/>
            <a:ext cx="1038225" cy="378520"/>
          </a:xfrm>
          <a:prstGeom prst="rect">
            <a:avLst/>
          </a:prstGeom>
        </p:spPr>
      </p:pic>
    </p:spTree>
    <p:extLst>
      <p:ext uri="{BB962C8B-B14F-4D97-AF65-F5344CB8AC3E}">
        <p14:creationId xmlns:p14="http://schemas.microsoft.com/office/powerpoint/2010/main" val="119841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0ABA-B098-45EA-89F1-9B2909116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3C165-21A8-483E-B86F-88821EBD02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5D52A-0644-446C-B749-AA4C1274D3AE}"/>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5" name="Footer Placeholder 4">
            <a:extLst>
              <a:ext uri="{FF2B5EF4-FFF2-40B4-BE49-F238E27FC236}">
                <a16:creationId xmlns:a16="http://schemas.microsoft.com/office/drawing/2014/main" id="{B7C0BAAB-2DE7-47C1-B4B5-9E5503DA5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DD7B4-0DBB-445F-9AF2-E8BF5F9BC139}"/>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85927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FF27-A147-4F2E-9BF4-29128BE39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B71C5C-5095-4518-902D-F759AFA81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E30C65-C7E3-4EA7-BEB2-0859EFA687BE}"/>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5" name="Footer Placeholder 4">
            <a:extLst>
              <a:ext uri="{FF2B5EF4-FFF2-40B4-BE49-F238E27FC236}">
                <a16:creationId xmlns:a16="http://schemas.microsoft.com/office/drawing/2014/main" id="{9DA6FDA5-72DF-4BCC-9B8F-7BA0E21BF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06BF3-3A34-4502-AAFE-9DE026C298DA}"/>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293463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7CB4-4D5E-442A-BAE7-CFAAF257C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95352-64BC-4EE8-AFDD-6967BCF8B0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2F7B4B-6E9D-464B-A7F1-74637154A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AF7E2-C6B1-4CE2-8A11-996B21F29303}"/>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6" name="Footer Placeholder 5">
            <a:extLst>
              <a:ext uri="{FF2B5EF4-FFF2-40B4-BE49-F238E27FC236}">
                <a16:creationId xmlns:a16="http://schemas.microsoft.com/office/drawing/2014/main" id="{AEC46EE4-7C6C-4FB2-8154-BF2BA2D31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4B093-FCE8-4EC2-B051-B628360FD74E}"/>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87912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287E-D505-414C-8ECB-D1FDC71577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64765F-DEA1-4644-977B-C1E94FB0B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2F479-E003-40BD-9D19-D307CCD85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32E232-0AAA-45FC-8A4F-7408A6A35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A2721-7D44-41C6-83A8-3B7AD36D88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16D-F0CE-4C14-A6CF-13D493DFA7F4}"/>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8" name="Footer Placeholder 7">
            <a:extLst>
              <a:ext uri="{FF2B5EF4-FFF2-40B4-BE49-F238E27FC236}">
                <a16:creationId xmlns:a16="http://schemas.microsoft.com/office/drawing/2014/main" id="{7AAFE223-FA50-42CE-A30D-131781AAA2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44174E-9D56-4DE8-90E2-A4E20BD40C0D}"/>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148428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EFC4-CAEC-4E91-AEDF-C77019F3D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52AF89-67DA-4E39-A30B-D3BE23FFC0EB}"/>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4" name="Footer Placeholder 3">
            <a:extLst>
              <a:ext uri="{FF2B5EF4-FFF2-40B4-BE49-F238E27FC236}">
                <a16:creationId xmlns:a16="http://schemas.microsoft.com/office/drawing/2014/main" id="{4E58315C-1FF0-48AF-A2D9-7D5B6191F9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E04E1B-BAA8-4CA5-BAFD-B8885FE8B392}"/>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199711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F2BC2-F0E6-4534-8373-6CECCF09A81A}"/>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3" name="Footer Placeholder 2">
            <a:extLst>
              <a:ext uri="{FF2B5EF4-FFF2-40B4-BE49-F238E27FC236}">
                <a16:creationId xmlns:a16="http://schemas.microsoft.com/office/drawing/2014/main" id="{25C05B12-5D5F-465F-808D-DB6FADA02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E6DB02-634C-4FDA-BBE2-B4417ED22390}"/>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96051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2B3F-1BDD-4CFE-ABF3-63663EF45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1903C6-CD9B-48EF-ADC4-7CE5C9F8EB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F1EAA4-5173-402D-8604-B07530970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C4338-F20E-4CB2-BC81-BE70140905CB}"/>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6" name="Footer Placeholder 5">
            <a:extLst>
              <a:ext uri="{FF2B5EF4-FFF2-40B4-BE49-F238E27FC236}">
                <a16:creationId xmlns:a16="http://schemas.microsoft.com/office/drawing/2014/main" id="{B45D2805-8923-44A9-A050-20A6DB37A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63765-A3F1-457D-B023-CA356784296E}"/>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160690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1572-37B4-45C1-A2C5-93D233A3E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72A774-542F-44FC-95AB-C221AC70B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39B8D4-98E2-4442-8B50-F67AA34FA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95833-C9E5-4CBC-B324-52DE8A2B3FF2}"/>
              </a:ext>
            </a:extLst>
          </p:cNvPr>
          <p:cNvSpPr>
            <a:spLocks noGrp="1"/>
          </p:cNvSpPr>
          <p:nvPr>
            <p:ph type="dt" sz="half" idx="10"/>
          </p:nvPr>
        </p:nvSpPr>
        <p:spPr/>
        <p:txBody>
          <a:bodyPr/>
          <a:lstStyle/>
          <a:p>
            <a:fld id="{EE9ACA64-3313-4E0E-9D71-D5DFCC42F7E7}" type="datetimeFigureOut">
              <a:rPr lang="en-US" smtClean="0"/>
              <a:t>4/1/2022</a:t>
            </a:fld>
            <a:endParaRPr lang="en-US"/>
          </a:p>
        </p:txBody>
      </p:sp>
      <p:sp>
        <p:nvSpPr>
          <p:cNvPr id="6" name="Footer Placeholder 5">
            <a:extLst>
              <a:ext uri="{FF2B5EF4-FFF2-40B4-BE49-F238E27FC236}">
                <a16:creationId xmlns:a16="http://schemas.microsoft.com/office/drawing/2014/main" id="{3EA50531-D1C8-48C9-B6A2-FB679AE13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A7B45-81F9-4BC5-BCC9-61A450F936DD}"/>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0142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E575-50F3-4E59-97BE-CACD50B83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030389-CE68-4A85-B10A-952C63D7D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C57B2-B753-4937-8459-7A932E118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ACA64-3313-4E0E-9D71-D5DFCC42F7E7}" type="datetimeFigureOut">
              <a:rPr lang="en-US" smtClean="0"/>
              <a:t>4/1/2022</a:t>
            </a:fld>
            <a:endParaRPr lang="en-US"/>
          </a:p>
        </p:txBody>
      </p:sp>
      <p:sp>
        <p:nvSpPr>
          <p:cNvPr id="5" name="Footer Placeholder 4">
            <a:extLst>
              <a:ext uri="{FF2B5EF4-FFF2-40B4-BE49-F238E27FC236}">
                <a16:creationId xmlns:a16="http://schemas.microsoft.com/office/drawing/2014/main" id="{0188CD97-FE5C-4232-A641-B2DE0337D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C505A6-389D-4FA4-8DF7-52556A8CB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CD210-9838-4705-96E7-A72A8EF79B52}" type="slidenum">
              <a:rPr lang="en-US" smtClean="0"/>
              <a:t>‹#›</a:t>
            </a:fld>
            <a:endParaRPr lang="en-US"/>
          </a:p>
        </p:txBody>
      </p:sp>
    </p:spTree>
    <p:extLst>
      <p:ext uri="{BB962C8B-B14F-4D97-AF65-F5344CB8AC3E}">
        <p14:creationId xmlns:p14="http://schemas.microsoft.com/office/powerpoint/2010/main" val="16491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milyhandyman.com/article/what-are-brake-rotor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familyhandyman.com/article/signs-that-a-spark-plug-is-bad/"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merriam-webster.com/dictionary/designation" TargetMode="External"/><Relationship Id="rId3" Type="http://schemas.openxmlformats.org/officeDocument/2006/relationships/hyperlink" Target="https://www.britannica.com/topic/Kyivan-Rus" TargetMode="External"/><Relationship Id="rId7" Type="http://schemas.openxmlformats.org/officeDocument/2006/relationships/hyperlink" Target="https://www.britannica.com/place/Dnieper-Rive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britannica.com/topic/international-trade" TargetMode="External"/><Relationship Id="rId5" Type="http://schemas.openxmlformats.org/officeDocument/2006/relationships/hyperlink" Target="https://www.britannica.com/topic/Rus" TargetMode="External"/><Relationship Id="rId4" Type="http://schemas.openxmlformats.org/officeDocument/2006/relationships/hyperlink" Target="https://www.britannica.com/topic/Viking-people" TargetMode="External"/><Relationship Id="rId9" Type="http://schemas.openxmlformats.org/officeDocument/2006/relationships/hyperlink" Target="https://www.merriam-webster.com/dictionary/dynast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lstStyle/>
          <a:p>
            <a:r>
              <a:rPr lang="en-US" dirty="0"/>
              <a:t>Reading in high school</a:t>
            </a:r>
          </a:p>
        </p:txBody>
      </p:sp>
      <p:sp>
        <p:nvSpPr>
          <p:cNvPr id="7" name="Subtitle 6"/>
          <p:cNvSpPr>
            <a:spLocks noGrp="1"/>
          </p:cNvSpPr>
          <p:nvPr>
            <p:ph type="subTitle" idx="1"/>
          </p:nvPr>
        </p:nvSpPr>
        <p:spPr/>
        <p:txBody>
          <a:bodyPr>
            <a:noAutofit/>
          </a:bodyPr>
          <a:lstStyle/>
          <a:p>
            <a:r>
              <a:rPr lang="en-US" sz="3200" dirty="0"/>
              <a:t>Helping all students engage with complex texts</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635D88-5B89-4E89-B7CC-ED1745490D8A}"/>
              </a:ext>
            </a:extLst>
          </p:cNvPr>
          <p:cNvSpPr>
            <a:spLocks noGrp="1"/>
          </p:cNvSpPr>
          <p:nvPr>
            <p:ph type="title"/>
          </p:nvPr>
        </p:nvSpPr>
        <p:spPr/>
        <p:txBody>
          <a:bodyPr/>
          <a:lstStyle/>
          <a:p>
            <a:pPr algn="ctr"/>
            <a:r>
              <a:rPr lang="en-US" dirty="0"/>
              <a:t>CCSS Reading Standards </a:t>
            </a:r>
          </a:p>
        </p:txBody>
      </p:sp>
      <p:graphicFrame>
        <p:nvGraphicFramePr>
          <p:cNvPr id="6" name="Table 6">
            <a:extLst>
              <a:ext uri="{FF2B5EF4-FFF2-40B4-BE49-F238E27FC236}">
                <a16:creationId xmlns:a16="http://schemas.microsoft.com/office/drawing/2014/main" id="{27B77606-7C66-4D93-9636-2326E6CDDA08}"/>
              </a:ext>
            </a:extLst>
          </p:cNvPr>
          <p:cNvGraphicFramePr>
            <a:graphicFrameLocks noGrp="1"/>
          </p:cNvGraphicFramePr>
          <p:nvPr>
            <p:ph idx="1"/>
            <p:extLst>
              <p:ext uri="{D42A27DB-BD31-4B8C-83A1-F6EECF244321}">
                <p14:modId xmlns:p14="http://schemas.microsoft.com/office/powerpoint/2010/main" val="1088901280"/>
              </p:ext>
            </p:extLst>
          </p:nvPr>
        </p:nvGraphicFramePr>
        <p:xfrm>
          <a:off x="838200" y="1825625"/>
          <a:ext cx="10515600" cy="47548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64136053"/>
                    </a:ext>
                  </a:extLst>
                </a:gridCol>
                <a:gridCol w="2628900">
                  <a:extLst>
                    <a:ext uri="{9D8B030D-6E8A-4147-A177-3AD203B41FA5}">
                      <a16:colId xmlns:a16="http://schemas.microsoft.com/office/drawing/2014/main" val="2550205821"/>
                    </a:ext>
                  </a:extLst>
                </a:gridCol>
                <a:gridCol w="2628900">
                  <a:extLst>
                    <a:ext uri="{9D8B030D-6E8A-4147-A177-3AD203B41FA5}">
                      <a16:colId xmlns:a16="http://schemas.microsoft.com/office/drawing/2014/main" val="3220682218"/>
                    </a:ext>
                  </a:extLst>
                </a:gridCol>
                <a:gridCol w="2628900">
                  <a:extLst>
                    <a:ext uri="{9D8B030D-6E8A-4147-A177-3AD203B41FA5}">
                      <a16:colId xmlns:a16="http://schemas.microsoft.com/office/drawing/2014/main" val="1598155059"/>
                    </a:ext>
                  </a:extLst>
                </a:gridCol>
              </a:tblGrid>
              <a:tr h="370840">
                <a:tc>
                  <a:txBody>
                    <a:bodyPr/>
                    <a:lstStyle/>
                    <a:p>
                      <a:pPr algn="ctr"/>
                      <a:r>
                        <a:rPr lang="en-US" sz="2400" dirty="0"/>
                        <a:t>LITERARY TEXTS</a:t>
                      </a:r>
                    </a:p>
                  </a:txBody>
                  <a:tcPr/>
                </a:tc>
                <a:tc>
                  <a:txBody>
                    <a:bodyPr/>
                    <a:lstStyle/>
                    <a:p>
                      <a:pPr algn="ctr"/>
                      <a:r>
                        <a:rPr lang="en-US" sz="2400" dirty="0"/>
                        <a:t>INFORMATIONAL TEXTS</a:t>
                      </a:r>
                    </a:p>
                  </a:txBody>
                  <a:tcPr/>
                </a:tc>
                <a:tc>
                  <a:txBody>
                    <a:bodyPr/>
                    <a:lstStyle/>
                    <a:p>
                      <a:pPr algn="ctr"/>
                      <a:r>
                        <a:rPr lang="en-US" sz="2400" dirty="0"/>
                        <a:t>HISTORY/SS TEXTS</a:t>
                      </a:r>
                    </a:p>
                  </a:txBody>
                  <a:tcPr/>
                </a:tc>
                <a:tc>
                  <a:txBody>
                    <a:bodyPr/>
                    <a:lstStyle/>
                    <a:p>
                      <a:pPr algn="ctr"/>
                      <a:r>
                        <a:rPr lang="en-US" sz="2400" dirty="0"/>
                        <a:t>SCIENCE/TECHNICAL TEXTS</a:t>
                      </a:r>
                    </a:p>
                  </a:txBody>
                  <a:tcPr/>
                </a:tc>
                <a:extLst>
                  <a:ext uri="{0D108BD9-81ED-4DB2-BD59-A6C34878D82A}">
                    <a16:rowId xmlns:a16="http://schemas.microsoft.com/office/drawing/2014/main" val="3906928179"/>
                  </a:ext>
                </a:extLst>
              </a:tr>
              <a:tr h="370840">
                <a:tc>
                  <a:txBody>
                    <a:bodyPr/>
                    <a:lstStyle/>
                    <a:p>
                      <a:r>
                        <a:rPr lang="en-US" sz="2400" dirty="0"/>
                        <a:t>Grade level standards described specific requirements for reading and analyzing literature</a:t>
                      </a:r>
                    </a:p>
                  </a:txBody>
                  <a:tcPr>
                    <a:lnB w="12700" cap="flat" cmpd="sng" algn="ctr">
                      <a:solidFill>
                        <a:schemeClr val="tx1"/>
                      </a:solidFill>
                      <a:prstDash val="solid"/>
                      <a:round/>
                      <a:headEnd type="none" w="med" len="med"/>
                      <a:tailEnd type="none" w="med" len="med"/>
                    </a:lnB>
                  </a:tcPr>
                </a:tc>
                <a:tc>
                  <a:txBody>
                    <a:bodyPr/>
                    <a:lstStyle/>
                    <a:p>
                      <a:r>
                        <a:rPr lang="en-US" sz="2400" dirty="0"/>
                        <a:t>Grade level descriptors examined informational reading, though mostly focused on literary nonfiction</a:t>
                      </a:r>
                    </a:p>
                  </a:txBody>
                  <a:tcPr>
                    <a:lnB w="12700" cap="flat" cmpd="sng" algn="ctr">
                      <a:solidFill>
                        <a:schemeClr val="tx1"/>
                      </a:solidFill>
                      <a:prstDash val="solid"/>
                      <a:round/>
                      <a:headEnd type="none" w="med" len="med"/>
                      <a:tailEnd type="none" w="med" len="med"/>
                    </a:lnB>
                  </a:tcPr>
                </a:tc>
                <a:tc>
                  <a:txBody>
                    <a:bodyPr/>
                    <a:lstStyle/>
                    <a:p>
                      <a:r>
                        <a:rPr lang="en-US" sz="2400" dirty="0"/>
                        <a:t>Describes reading of texts typically found in history and social studies classes</a:t>
                      </a:r>
                    </a:p>
                  </a:txBody>
                  <a:tcPr>
                    <a:lnB w="12700" cap="flat" cmpd="sng" algn="ctr">
                      <a:solidFill>
                        <a:schemeClr val="tx1"/>
                      </a:solidFill>
                      <a:prstDash val="solid"/>
                      <a:round/>
                      <a:headEnd type="none" w="med" len="med"/>
                      <a:tailEnd type="none" w="med" len="med"/>
                    </a:lnB>
                  </a:tcPr>
                </a:tc>
                <a:tc>
                  <a:txBody>
                    <a:bodyPr/>
                    <a:lstStyle/>
                    <a:p>
                      <a:r>
                        <a:rPr lang="en-US" sz="2400" dirty="0"/>
                        <a:t>Describes reading of texts typically found in science and technical subject classes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8011805"/>
                  </a:ext>
                </a:extLst>
              </a:tr>
              <a:tr h="370840">
                <a:tc gridSpan="4">
                  <a:txBody>
                    <a:bodyPr/>
                    <a:lstStyle/>
                    <a:p>
                      <a:pPr algn="ctr"/>
                      <a:r>
                        <a:rPr lang="en-US" sz="2400" dirty="0"/>
                        <a:t>The purpose of the CCSS authors was to distribute responsibility of reading instruction by fine tuning the differences between and among the subject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28414535"/>
                  </a:ext>
                </a:extLst>
              </a:tr>
              <a:tr h="370840">
                <a:tc gridSpan="4">
                  <a:txBody>
                    <a:bodyPr/>
                    <a:lstStyle/>
                    <a:p>
                      <a:pPr algn="ctr"/>
                      <a:r>
                        <a:rPr lang="en-US" sz="2400" dirty="0"/>
                        <a:t>This intention was rarely understood.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572886"/>
                  </a:ext>
                </a:extLst>
              </a:tr>
            </a:tbl>
          </a:graphicData>
        </a:graphic>
      </p:graphicFrame>
    </p:spTree>
    <p:extLst>
      <p:ext uri="{BB962C8B-B14F-4D97-AF65-F5344CB8AC3E}">
        <p14:creationId xmlns:p14="http://schemas.microsoft.com/office/powerpoint/2010/main" val="316911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438D96-8DFE-4E63-8105-40984B1ADB86}"/>
              </a:ext>
            </a:extLst>
          </p:cNvPr>
          <p:cNvSpPr>
            <a:spLocks noGrp="1"/>
          </p:cNvSpPr>
          <p:nvPr>
            <p:ph type="title"/>
          </p:nvPr>
        </p:nvSpPr>
        <p:spPr/>
        <p:txBody>
          <a:bodyPr/>
          <a:lstStyle/>
          <a:p>
            <a:r>
              <a:rPr lang="en-US" dirty="0"/>
              <a:t>Maine’s Updated Reading Standards </a:t>
            </a:r>
          </a:p>
        </p:txBody>
      </p:sp>
      <p:graphicFrame>
        <p:nvGraphicFramePr>
          <p:cNvPr id="6" name="Table 6">
            <a:extLst>
              <a:ext uri="{FF2B5EF4-FFF2-40B4-BE49-F238E27FC236}">
                <a16:creationId xmlns:a16="http://schemas.microsoft.com/office/drawing/2014/main" id="{59B786B7-A824-4F49-9689-F0C33CD93CF6}"/>
              </a:ext>
            </a:extLst>
          </p:cNvPr>
          <p:cNvGraphicFramePr>
            <a:graphicFrameLocks noGrp="1"/>
          </p:cNvGraphicFramePr>
          <p:nvPr>
            <p:ph idx="1"/>
            <p:extLst>
              <p:ext uri="{D42A27DB-BD31-4B8C-83A1-F6EECF244321}">
                <p14:modId xmlns:p14="http://schemas.microsoft.com/office/powerpoint/2010/main" val="2725434522"/>
              </p:ext>
            </p:extLst>
          </p:nvPr>
        </p:nvGraphicFramePr>
        <p:xfrm>
          <a:off x="838200" y="1825625"/>
          <a:ext cx="10515600" cy="2194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885021738"/>
                    </a:ext>
                  </a:extLst>
                </a:gridCol>
                <a:gridCol w="2628900">
                  <a:extLst>
                    <a:ext uri="{9D8B030D-6E8A-4147-A177-3AD203B41FA5}">
                      <a16:colId xmlns:a16="http://schemas.microsoft.com/office/drawing/2014/main" val="3377770580"/>
                    </a:ext>
                  </a:extLst>
                </a:gridCol>
                <a:gridCol w="2628900">
                  <a:extLst>
                    <a:ext uri="{9D8B030D-6E8A-4147-A177-3AD203B41FA5}">
                      <a16:colId xmlns:a16="http://schemas.microsoft.com/office/drawing/2014/main" val="1520474636"/>
                    </a:ext>
                  </a:extLst>
                </a:gridCol>
                <a:gridCol w="2628900">
                  <a:extLst>
                    <a:ext uri="{9D8B030D-6E8A-4147-A177-3AD203B41FA5}">
                      <a16:colId xmlns:a16="http://schemas.microsoft.com/office/drawing/2014/main" val="2816065831"/>
                    </a:ext>
                  </a:extLst>
                </a:gridCol>
              </a:tblGrid>
              <a:tr h="370840">
                <a:tc>
                  <a:txBody>
                    <a:bodyPr/>
                    <a:lstStyle/>
                    <a:p>
                      <a:pPr algn="ctr"/>
                      <a:r>
                        <a:rPr lang="en-US" sz="2400" dirty="0"/>
                        <a:t>Literary</a:t>
                      </a:r>
                    </a:p>
                  </a:txBody>
                  <a:tcPr/>
                </a:tc>
                <a:tc>
                  <a:txBody>
                    <a:bodyPr/>
                    <a:lstStyle/>
                    <a:p>
                      <a:pPr algn="ctr"/>
                      <a:r>
                        <a:rPr lang="en-US" sz="2400" dirty="0"/>
                        <a:t>Informational</a:t>
                      </a:r>
                    </a:p>
                  </a:txBody>
                  <a:tcPr/>
                </a:tc>
                <a:tc>
                  <a:txBody>
                    <a:bodyPr/>
                    <a:lstStyle/>
                    <a:p>
                      <a:pPr algn="ctr"/>
                      <a:r>
                        <a:rPr lang="en-US" sz="2400" dirty="0"/>
                        <a:t>History/SS</a:t>
                      </a:r>
                    </a:p>
                  </a:txBody>
                  <a:tcPr/>
                </a:tc>
                <a:tc>
                  <a:txBody>
                    <a:bodyPr/>
                    <a:lstStyle/>
                    <a:p>
                      <a:pPr algn="ctr"/>
                      <a:r>
                        <a:rPr lang="en-US" sz="2400" dirty="0"/>
                        <a:t>Science/technical</a:t>
                      </a:r>
                    </a:p>
                  </a:txBody>
                  <a:tcPr/>
                </a:tc>
                <a:extLst>
                  <a:ext uri="{0D108BD9-81ED-4DB2-BD59-A6C34878D82A}">
                    <a16:rowId xmlns:a16="http://schemas.microsoft.com/office/drawing/2014/main" val="750757723"/>
                  </a:ext>
                </a:extLst>
              </a:tr>
              <a:tr h="370840">
                <a:tc gridSpan="4">
                  <a:txBody>
                    <a:bodyPr/>
                    <a:lstStyle/>
                    <a:p>
                      <a:pPr algn="ctr"/>
                      <a:r>
                        <a:rPr lang="en-US" sz="2400" dirty="0"/>
                        <a:t>Becomes simply </a:t>
                      </a:r>
                      <a:r>
                        <a:rPr lang="en-US" sz="2400" b="1" dirty="0"/>
                        <a:t>reading</a:t>
                      </a:r>
                      <a:r>
                        <a:rPr lang="en-US" sz="2400" dirty="0"/>
                        <a:t>. </a:t>
                      </a:r>
                    </a:p>
                  </a:txBody>
                  <a:tcPr>
                    <a:solidFill>
                      <a:schemeClr val="accent2">
                        <a:lumMod val="60000"/>
                        <a:lumOff val="40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750961226"/>
                  </a:ext>
                </a:extLst>
              </a:tr>
              <a:tr h="370840">
                <a:tc gridSpan="4">
                  <a:txBody>
                    <a:bodyPr/>
                    <a:lstStyle/>
                    <a:p>
                      <a:pPr algn="ctr"/>
                      <a:r>
                        <a:rPr lang="en-US" sz="2400" dirty="0"/>
                        <a:t>Refocuses the development of reading skills on the key concepts regardless of text type or genre. </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610370016"/>
                  </a:ext>
                </a:extLst>
              </a:tr>
              <a:tr h="370840">
                <a:tc gridSpan="4">
                  <a:txBody>
                    <a:bodyPr/>
                    <a:lstStyle/>
                    <a:p>
                      <a:pPr algn="ctr"/>
                      <a:r>
                        <a:rPr lang="en-US" sz="2400" dirty="0"/>
                        <a:t>Provides greater flexibility for instruction and assessment. </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996430244"/>
                  </a:ext>
                </a:extLst>
              </a:tr>
            </a:tbl>
          </a:graphicData>
        </a:graphic>
      </p:graphicFrame>
      <p:pic>
        <p:nvPicPr>
          <p:cNvPr id="1026" name="Picture 2" descr="Heart Shaped Book Image">
            <a:extLst>
              <a:ext uri="{FF2B5EF4-FFF2-40B4-BE49-F238E27FC236}">
                <a16:creationId xmlns:a16="http://schemas.microsoft.com/office/drawing/2014/main" id="{60E262F2-CF1F-45D2-9AEC-D7A0D4957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675" y="419576"/>
            <a:ext cx="1824990" cy="12166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 letter&#10;&#10;Description automatically generated">
            <a:extLst>
              <a:ext uri="{FF2B5EF4-FFF2-40B4-BE49-F238E27FC236}">
                <a16:creationId xmlns:a16="http://schemas.microsoft.com/office/drawing/2014/main" id="{6F0F34F5-34D7-4785-97EC-53C477E9B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20185"/>
            <a:ext cx="2027159" cy="2702878"/>
          </a:xfrm>
          <a:prstGeom prst="rect">
            <a:avLst/>
          </a:prstGeom>
        </p:spPr>
      </p:pic>
      <p:pic>
        <p:nvPicPr>
          <p:cNvPr id="10" name="Picture 9" descr="A pair of glasses on a book&#10;&#10;Description automatically generated with medium confidence">
            <a:extLst>
              <a:ext uri="{FF2B5EF4-FFF2-40B4-BE49-F238E27FC236}">
                <a16:creationId xmlns:a16="http://schemas.microsoft.com/office/drawing/2014/main" id="{708F3D7F-E599-4D4A-8CF4-468A34AA7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359" y="4020185"/>
            <a:ext cx="3603837" cy="2702878"/>
          </a:xfrm>
          <a:prstGeom prst="rect">
            <a:avLst/>
          </a:prstGeom>
        </p:spPr>
      </p:pic>
      <p:pic>
        <p:nvPicPr>
          <p:cNvPr id="14" name="Picture 13" descr="A hand holding a piece of paper with writing on it&#10;&#10;Description automatically generated with low confidence">
            <a:extLst>
              <a:ext uri="{FF2B5EF4-FFF2-40B4-BE49-F238E27FC236}">
                <a16:creationId xmlns:a16="http://schemas.microsoft.com/office/drawing/2014/main" id="{128D81A9-923F-4C11-B604-336B0266EF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0175" y="4020185"/>
            <a:ext cx="2214766" cy="2702878"/>
          </a:xfrm>
          <a:prstGeom prst="rect">
            <a:avLst/>
          </a:prstGeom>
        </p:spPr>
      </p:pic>
      <p:pic>
        <p:nvPicPr>
          <p:cNvPr id="3" name="Picture 2" descr="A person using a tablet&#10;&#10;Description automatically generated with medium confidence">
            <a:extLst>
              <a:ext uri="{FF2B5EF4-FFF2-40B4-BE49-F238E27FC236}">
                <a16:creationId xmlns:a16="http://schemas.microsoft.com/office/drawing/2014/main" id="{51583640-FE6E-4B32-8E12-07742017AB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9196" y="4020185"/>
            <a:ext cx="2741479" cy="2702878"/>
          </a:xfrm>
          <a:prstGeom prst="rect">
            <a:avLst/>
          </a:prstGeom>
        </p:spPr>
      </p:pic>
    </p:spTree>
    <p:extLst>
      <p:ext uri="{BB962C8B-B14F-4D97-AF65-F5344CB8AC3E}">
        <p14:creationId xmlns:p14="http://schemas.microsoft.com/office/powerpoint/2010/main" val="259222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A37191-6DB2-4D00-BB8F-8892FD6D485D}"/>
              </a:ext>
            </a:extLst>
          </p:cNvPr>
          <p:cNvSpPr>
            <a:spLocks noGrp="1"/>
          </p:cNvSpPr>
          <p:nvPr>
            <p:ph type="title"/>
          </p:nvPr>
        </p:nvSpPr>
        <p:spPr>
          <a:xfrm>
            <a:off x="630936" y="639520"/>
            <a:ext cx="3429000" cy="1719072"/>
          </a:xfrm>
        </p:spPr>
        <p:txBody>
          <a:bodyPr anchor="b">
            <a:normAutofit/>
          </a:bodyPr>
          <a:lstStyle/>
          <a:p>
            <a:r>
              <a:rPr lang="en-US" sz="5000"/>
              <a:t>Small Group Discussion</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5A58ABD-737F-4E7B-BD83-8C2E2311F3D5}"/>
              </a:ext>
            </a:extLst>
          </p:cNvPr>
          <p:cNvSpPr>
            <a:spLocks noGrp="1"/>
          </p:cNvSpPr>
          <p:nvPr>
            <p:ph idx="1"/>
          </p:nvPr>
        </p:nvSpPr>
        <p:spPr>
          <a:xfrm>
            <a:off x="630936" y="2807208"/>
            <a:ext cx="3429000" cy="3410712"/>
          </a:xfrm>
        </p:spPr>
        <p:txBody>
          <a:bodyPr anchor="t">
            <a:normAutofit lnSpcReduction="10000"/>
          </a:bodyPr>
          <a:lstStyle/>
          <a:p>
            <a:pPr marL="0" indent="0">
              <a:buNone/>
            </a:pPr>
            <a:r>
              <a:rPr lang="en-US" dirty="0"/>
              <a:t>How do the changes to Maine's reading standards reflect the evolving nature of reading literacy development? </a:t>
            </a:r>
          </a:p>
          <a:p>
            <a:pPr marL="0" indent="0">
              <a:buNone/>
            </a:pPr>
            <a:r>
              <a:rPr lang="en-US" dirty="0"/>
              <a:t>How might this impact your classroom?    </a:t>
            </a:r>
          </a:p>
        </p:txBody>
      </p:sp>
      <p:pic>
        <p:nvPicPr>
          <p:cNvPr id="9" name="Picture 8" descr="A picture containing clipart&#10;&#10;Description automatically generated">
            <a:extLst>
              <a:ext uri="{FF2B5EF4-FFF2-40B4-BE49-F238E27FC236}">
                <a16:creationId xmlns:a16="http://schemas.microsoft.com/office/drawing/2014/main" id="{BEABAA55-D84B-439D-BF71-B0F374623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806626"/>
            <a:ext cx="6903720" cy="3244748"/>
          </a:xfrm>
          <a:prstGeom prst="rect">
            <a:avLst/>
          </a:prstGeom>
        </p:spPr>
      </p:pic>
    </p:spTree>
    <p:extLst>
      <p:ext uri="{BB962C8B-B14F-4D97-AF65-F5344CB8AC3E}">
        <p14:creationId xmlns:p14="http://schemas.microsoft.com/office/powerpoint/2010/main" val="183266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348A6-ECD8-43F8-9CEF-9850A89CB1AC}"/>
              </a:ext>
            </a:extLst>
          </p:cNvPr>
          <p:cNvSpPr>
            <a:spLocks noGrp="1"/>
          </p:cNvSpPr>
          <p:nvPr>
            <p:ph type="title"/>
          </p:nvPr>
        </p:nvSpPr>
        <p:spPr>
          <a:xfrm>
            <a:off x="630936" y="639520"/>
            <a:ext cx="3429000" cy="1719072"/>
          </a:xfrm>
        </p:spPr>
        <p:txBody>
          <a:bodyPr anchor="b">
            <a:normAutofit/>
          </a:bodyPr>
          <a:lstStyle/>
          <a:p>
            <a:r>
              <a:rPr lang="en-US" sz="3800"/>
              <a:t>RfU: Six Critical Aspects of Reading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D90D1C-CCD0-446F-A322-FBD5715554C9}"/>
              </a:ext>
            </a:extLst>
          </p:cNvPr>
          <p:cNvSpPr>
            <a:spLocks noGrp="1"/>
          </p:cNvSpPr>
          <p:nvPr>
            <p:ph idx="1"/>
          </p:nvPr>
        </p:nvSpPr>
        <p:spPr>
          <a:xfrm>
            <a:off x="630936" y="2807208"/>
            <a:ext cx="3429000" cy="3410712"/>
          </a:xfrm>
        </p:spPr>
        <p:txBody>
          <a:bodyPr anchor="t">
            <a:normAutofit/>
          </a:bodyPr>
          <a:lstStyle/>
          <a:p>
            <a:pPr marL="514350" indent="-514350">
              <a:buAutoNum type="arabicPeriod"/>
            </a:pPr>
            <a:r>
              <a:rPr lang="en-US" sz="2200"/>
              <a:t>All reading activities should have an overarching purpose</a:t>
            </a:r>
          </a:p>
          <a:p>
            <a:r>
              <a:rPr lang="en-US" sz="2200"/>
              <a:t>Reading too narrowly (for instance, to find a date) requires only scanning</a:t>
            </a:r>
          </a:p>
          <a:p>
            <a:r>
              <a:rPr lang="en-US" sz="2200"/>
              <a:t>An overarching purpose defines what sources and information are important</a:t>
            </a:r>
          </a:p>
        </p:txBody>
      </p:sp>
      <p:pic>
        <p:nvPicPr>
          <p:cNvPr id="7" name="Graphic 6" descr="Books">
            <a:extLst>
              <a:ext uri="{FF2B5EF4-FFF2-40B4-BE49-F238E27FC236}">
                <a16:creationId xmlns:a16="http://schemas.microsoft.com/office/drawing/2014/main" id="{210C5085-B73D-12E8-512E-0F8FC6BFE5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394560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BC450-0E12-4479-9DC0-B5266C1E0374}"/>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RfU: Six Critical Aspects of Reading </a:t>
            </a:r>
          </a:p>
        </p:txBody>
      </p:sp>
      <p:graphicFrame>
        <p:nvGraphicFramePr>
          <p:cNvPr id="5" name="Content Placeholder 2">
            <a:extLst>
              <a:ext uri="{FF2B5EF4-FFF2-40B4-BE49-F238E27FC236}">
                <a16:creationId xmlns:a16="http://schemas.microsoft.com/office/drawing/2014/main" id="{0671C528-E293-9F21-42E0-85A56C323EE9}"/>
              </a:ext>
            </a:extLst>
          </p:cNvPr>
          <p:cNvGraphicFramePr>
            <a:graphicFrameLocks noGrp="1"/>
          </p:cNvGraphicFramePr>
          <p:nvPr>
            <p:ph idx="1"/>
            <p:extLst>
              <p:ext uri="{D42A27DB-BD31-4B8C-83A1-F6EECF244321}">
                <p14:modId xmlns:p14="http://schemas.microsoft.com/office/powerpoint/2010/main" val="125922776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02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FE508-DF93-47EF-B195-2F63E5445519}"/>
              </a:ext>
            </a:extLst>
          </p:cNvPr>
          <p:cNvSpPr>
            <a:spLocks noGrp="1"/>
          </p:cNvSpPr>
          <p:nvPr>
            <p:ph type="title"/>
          </p:nvPr>
        </p:nvSpPr>
        <p:spPr>
          <a:xfrm>
            <a:off x="943277" y="712269"/>
            <a:ext cx="3370998" cy="5502264"/>
          </a:xfrm>
        </p:spPr>
        <p:txBody>
          <a:bodyPr>
            <a:normAutofit/>
          </a:bodyPr>
          <a:lstStyle/>
          <a:p>
            <a:r>
              <a:rPr lang="en-US">
                <a:solidFill>
                  <a:srgbClr val="FFFFFF"/>
                </a:solidFill>
              </a:rPr>
              <a:t>RfU: Six Critical Aspects of Reading </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A30F96D-0830-354A-49F7-511BA1F5B5C8}"/>
              </a:ext>
            </a:extLst>
          </p:cNvPr>
          <p:cNvGraphicFramePr>
            <a:graphicFrameLocks noGrp="1"/>
          </p:cNvGraphicFramePr>
          <p:nvPr>
            <p:ph idx="1"/>
            <p:extLst>
              <p:ext uri="{D42A27DB-BD31-4B8C-83A1-F6EECF244321}">
                <p14:modId xmlns:p14="http://schemas.microsoft.com/office/powerpoint/2010/main" val="179527438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284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843491-F05C-443E-857F-1DB177A3BF48}"/>
              </a:ext>
            </a:extLst>
          </p:cNvPr>
          <p:cNvSpPr>
            <a:spLocks noGrp="1"/>
          </p:cNvSpPr>
          <p:nvPr>
            <p:ph type="title"/>
          </p:nvPr>
        </p:nvSpPr>
        <p:spPr>
          <a:xfrm>
            <a:off x="686834" y="1153572"/>
            <a:ext cx="3200400" cy="4461163"/>
          </a:xfrm>
        </p:spPr>
        <p:txBody>
          <a:bodyPr>
            <a:normAutofit/>
          </a:bodyPr>
          <a:lstStyle/>
          <a:p>
            <a:r>
              <a:rPr lang="en-US">
                <a:solidFill>
                  <a:srgbClr val="FFFFFF"/>
                </a:solidFill>
              </a:rPr>
              <a:t>RfU: Six Critical Aspects of Reading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8C333044-663E-4555-8BA9-F27D14F9EC15}"/>
              </a:ext>
            </a:extLst>
          </p:cNvPr>
          <p:cNvSpPr/>
          <p:nvPr/>
        </p:nvSpPr>
        <p:spPr>
          <a:xfrm>
            <a:off x="4355510" y="1277957"/>
            <a:ext cx="6683391" cy="11775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94D455-0758-4890-A6E3-E2D2AB834A10}"/>
              </a:ext>
            </a:extLst>
          </p:cNvPr>
          <p:cNvSpPr>
            <a:spLocks noGrp="1"/>
          </p:cNvSpPr>
          <p:nvPr>
            <p:ph idx="1"/>
          </p:nvPr>
        </p:nvSpPr>
        <p:spPr>
          <a:xfrm>
            <a:off x="4447308" y="591344"/>
            <a:ext cx="6906491" cy="5585619"/>
          </a:xfrm>
        </p:spPr>
        <p:txBody>
          <a:bodyPr anchor="ctr">
            <a:normAutofit/>
          </a:bodyPr>
          <a:lstStyle/>
          <a:p>
            <a:pPr marL="0" indent="0">
              <a:buNone/>
            </a:pPr>
            <a:r>
              <a:rPr lang="en-US" dirty="0"/>
              <a:t>4. Reading must not be restricted to traditional text but should also include a broad variety of digital sources</a:t>
            </a:r>
          </a:p>
          <a:p>
            <a:r>
              <a:rPr lang="en-US" dirty="0"/>
              <a:t>The definition of “reading” must evolve to include all the potential sources of information </a:t>
            </a:r>
          </a:p>
          <a:p>
            <a:r>
              <a:rPr lang="en-US" dirty="0"/>
              <a:t>Reading in different contexts requires different stances – there is not a one-size-fits-all reading strategy, but many for various situations</a:t>
            </a:r>
          </a:p>
        </p:txBody>
      </p:sp>
    </p:spTree>
    <p:extLst>
      <p:ext uri="{BB962C8B-B14F-4D97-AF65-F5344CB8AC3E}">
        <p14:creationId xmlns:p14="http://schemas.microsoft.com/office/powerpoint/2010/main" val="226186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6B1C05-2687-4CBC-A663-025D10365CD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RfU: Six Critical Aspects of Reading </a:t>
            </a:r>
          </a:p>
        </p:txBody>
      </p:sp>
      <p:graphicFrame>
        <p:nvGraphicFramePr>
          <p:cNvPr id="5" name="Content Placeholder 2">
            <a:extLst>
              <a:ext uri="{FF2B5EF4-FFF2-40B4-BE49-F238E27FC236}">
                <a16:creationId xmlns:a16="http://schemas.microsoft.com/office/drawing/2014/main" id="{20990B5B-9C7E-A368-7DDB-3EB96FFC3EEB}"/>
              </a:ext>
            </a:extLst>
          </p:cNvPr>
          <p:cNvGraphicFramePr>
            <a:graphicFrameLocks noGrp="1"/>
          </p:cNvGraphicFramePr>
          <p:nvPr>
            <p:ph idx="1"/>
            <p:extLst>
              <p:ext uri="{D42A27DB-BD31-4B8C-83A1-F6EECF244321}">
                <p14:modId xmlns:p14="http://schemas.microsoft.com/office/powerpoint/2010/main" val="42872594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43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E3A29-8813-406D-9739-318FD82A058A}"/>
              </a:ext>
            </a:extLst>
          </p:cNvPr>
          <p:cNvSpPr>
            <a:spLocks noGrp="1"/>
          </p:cNvSpPr>
          <p:nvPr>
            <p:ph type="title"/>
          </p:nvPr>
        </p:nvSpPr>
        <p:spPr>
          <a:xfrm>
            <a:off x="686834" y="1153572"/>
            <a:ext cx="3200400" cy="4461163"/>
          </a:xfrm>
        </p:spPr>
        <p:txBody>
          <a:bodyPr>
            <a:normAutofit/>
          </a:bodyPr>
          <a:lstStyle/>
          <a:p>
            <a:r>
              <a:rPr lang="en-US">
                <a:solidFill>
                  <a:srgbClr val="FFFFFF"/>
                </a:solidFill>
              </a:rPr>
              <a:t>RfU: Six Critical Aspects of Reading </a:t>
            </a:r>
          </a:p>
        </p:txBody>
      </p:sp>
      <p:sp>
        <p:nvSpPr>
          <p:cNvPr id="12"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Oval 6">
            <a:extLst>
              <a:ext uri="{FF2B5EF4-FFF2-40B4-BE49-F238E27FC236}">
                <a16:creationId xmlns:a16="http://schemas.microsoft.com/office/drawing/2014/main" id="{E5495A07-968B-409D-A749-91D0DA8E1FC3}"/>
              </a:ext>
            </a:extLst>
          </p:cNvPr>
          <p:cNvSpPr/>
          <p:nvPr/>
        </p:nvSpPr>
        <p:spPr>
          <a:xfrm>
            <a:off x="4284951" y="1153572"/>
            <a:ext cx="6400800" cy="168558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148033E-F354-404C-B0A0-71382B81BA27}"/>
              </a:ext>
            </a:extLst>
          </p:cNvPr>
          <p:cNvSpPr>
            <a:spLocks noGrp="1"/>
          </p:cNvSpPr>
          <p:nvPr>
            <p:ph idx="1"/>
          </p:nvPr>
        </p:nvSpPr>
        <p:spPr>
          <a:xfrm>
            <a:off x="4447308" y="591344"/>
            <a:ext cx="6906491" cy="5585619"/>
          </a:xfrm>
        </p:spPr>
        <p:txBody>
          <a:bodyPr anchor="ctr">
            <a:normAutofit/>
          </a:bodyPr>
          <a:lstStyle/>
          <a:p>
            <a:pPr lvl="0"/>
            <a:r>
              <a:rPr lang="en-US" dirty="0"/>
              <a:t>Reading activities should require social interaction</a:t>
            </a:r>
          </a:p>
          <a:p>
            <a:pPr lvl="0"/>
            <a:endParaRPr lang="en-US" dirty="0"/>
          </a:p>
          <a:p>
            <a:pPr lvl="1"/>
            <a:r>
              <a:rPr lang="en-US" dirty="0"/>
              <a:t>Accountable talk inspires perspective-taking and appreciation for diverse perspectives</a:t>
            </a:r>
          </a:p>
          <a:p>
            <a:pPr lvl="1"/>
            <a:r>
              <a:rPr lang="en-US" dirty="0"/>
              <a:t>Developing shared understanding is a key social aspect of reading for understanding </a:t>
            </a:r>
          </a:p>
          <a:p>
            <a:endParaRPr lang="en-US" dirty="0"/>
          </a:p>
        </p:txBody>
      </p:sp>
    </p:spTree>
    <p:extLst>
      <p:ext uri="{BB962C8B-B14F-4D97-AF65-F5344CB8AC3E}">
        <p14:creationId xmlns:p14="http://schemas.microsoft.com/office/powerpoint/2010/main" val="279404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1CAC-A3D6-4A6E-975C-C7175B39BC2A}"/>
              </a:ext>
            </a:extLst>
          </p:cNvPr>
          <p:cNvSpPr>
            <a:spLocks noGrp="1"/>
          </p:cNvSpPr>
          <p:nvPr>
            <p:ph type="title"/>
          </p:nvPr>
        </p:nvSpPr>
        <p:spPr/>
        <p:txBody>
          <a:bodyPr>
            <a:normAutofit/>
          </a:bodyPr>
          <a:lstStyle/>
          <a:p>
            <a:r>
              <a:rPr lang="en-US" dirty="0"/>
              <a:t>STRENGTH OR STAMINA</a:t>
            </a:r>
          </a:p>
        </p:txBody>
      </p:sp>
      <p:pic>
        <p:nvPicPr>
          <p:cNvPr id="10" name="Picture Placeholder 9">
            <a:extLst>
              <a:ext uri="{FF2B5EF4-FFF2-40B4-BE49-F238E27FC236}">
                <a16:creationId xmlns:a16="http://schemas.microsoft.com/office/drawing/2014/main" id="{54B53FB4-689D-4B96-9437-0B8E9826D6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6151" y="987425"/>
            <a:ext cx="4226274" cy="4873625"/>
          </a:xfrm>
        </p:spPr>
      </p:pic>
      <p:sp>
        <p:nvSpPr>
          <p:cNvPr id="11" name="Text Placeholder 10">
            <a:extLst>
              <a:ext uri="{FF2B5EF4-FFF2-40B4-BE49-F238E27FC236}">
                <a16:creationId xmlns:a16="http://schemas.microsoft.com/office/drawing/2014/main" id="{88C8CF5E-25D3-4655-B739-A767136A7E54}"/>
              </a:ext>
            </a:extLst>
          </p:cNvPr>
          <p:cNvSpPr>
            <a:spLocks noGrp="1"/>
          </p:cNvSpPr>
          <p:nvPr>
            <p:ph type="body" sz="half" idx="2"/>
          </p:nvPr>
        </p:nvSpPr>
        <p:spPr/>
        <p:txBody>
          <a:bodyPr/>
          <a:lstStyle/>
          <a:p>
            <a:r>
              <a:rPr lang="en-US" sz="2000" dirty="0"/>
              <a:t>Literacy strength is the ability to engage with complex texts. </a:t>
            </a:r>
          </a:p>
          <a:p>
            <a:r>
              <a:rPr lang="en-US" sz="2000" dirty="0"/>
              <a:t>Literacy stamina refers to the ability to read independently for a sustained period. </a:t>
            </a:r>
          </a:p>
          <a:p>
            <a:r>
              <a:rPr lang="en-US" sz="2000" dirty="0"/>
              <a:t>It is essential to know how to build both strength and stamina when planning literacy instruction. </a:t>
            </a:r>
          </a:p>
          <a:p>
            <a:endParaRPr lang="en-US" sz="2000" dirty="0"/>
          </a:p>
          <a:p>
            <a:pPr algn="ctr"/>
            <a:r>
              <a:rPr lang="en-US" sz="2000" b="1" dirty="0"/>
              <a:t>Today, we are doing to focus on building strength. </a:t>
            </a:r>
          </a:p>
          <a:p>
            <a:endParaRPr lang="en-US" dirty="0"/>
          </a:p>
        </p:txBody>
      </p:sp>
    </p:spTree>
    <p:extLst>
      <p:ext uri="{BB962C8B-B14F-4D97-AF65-F5344CB8AC3E}">
        <p14:creationId xmlns:p14="http://schemas.microsoft.com/office/powerpoint/2010/main" val="381041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a:xfrm>
            <a:off x="643467" y="640080"/>
            <a:ext cx="3096427" cy="5613236"/>
          </a:xfrm>
        </p:spPr>
        <p:txBody>
          <a:bodyPr anchor="ctr">
            <a:normAutofit/>
          </a:bodyPr>
          <a:lstStyle/>
          <a:p>
            <a:r>
              <a:rPr lang="en-US">
                <a:solidFill>
                  <a:srgbClr val="FFFFFF"/>
                </a:solidFill>
              </a:rPr>
              <a:t>Goals for Series</a:t>
            </a:r>
          </a:p>
        </p:txBody>
      </p:sp>
      <p:sp>
        <p:nvSpPr>
          <p:cNvPr id="14" name="Content Placeholder 13"/>
          <p:cNvSpPr>
            <a:spLocks noGrp="1"/>
          </p:cNvSpPr>
          <p:nvPr>
            <p:ph idx="1"/>
          </p:nvPr>
        </p:nvSpPr>
        <p:spPr>
          <a:xfrm>
            <a:off x="4699818" y="640082"/>
            <a:ext cx="6848715" cy="2484884"/>
          </a:xfrm>
        </p:spPr>
        <p:txBody>
          <a:bodyPr anchor="ctr">
            <a:normAutofit lnSpcReduction="10000"/>
          </a:bodyPr>
          <a:lstStyle/>
          <a:p>
            <a:r>
              <a:rPr lang="en-US" sz="2400" dirty="0"/>
              <a:t>Understand the similarities and differences of reading instruction in high school and in the lower grades</a:t>
            </a:r>
          </a:p>
          <a:p>
            <a:r>
              <a:rPr lang="en-US" sz="2400" dirty="0"/>
              <a:t>Learn strategies to help students engage with complex texts in any context </a:t>
            </a:r>
          </a:p>
          <a:p>
            <a:r>
              <a:rPr lang="en-US" sz="2400" dirty="0"/>
              <a:t>Develop instructional plans to address a variety of student needs </a:t>
            </a:r>
          </a:p>
          <a:p>
            <a:endParaRPr lang="en-US" sz="2000" dirty="0"/>
          </a:p>
        </p:txBody>
      </p:sp>
      <p:pic>
        <p:nvPicPr>
          <p:cNvPr id="3" name="Picture 2" descr="A group of fruits&#10;&#10;Description automatically generated with low confidence">
            <a:extLst>
              <a:ext uri="{FF2B5EF4-FFF2-40B4-BE49-F238E27FC236}">
                <a16:creationId xmlns:a16="http://schemas.microsoft.com/office/drawing/2014/main" id="{B8FF4119-2772-4521-8DFC-491730D54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607" y="3446698"/>
            <a:ext cx="6591615" cy="2488335"/>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12316DD0-44B5-406F-80D3-BCF2058D88D8}"/>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r>
              <a:rPr lang="en-US" sz="3200" kern="1200" dirty="0">
                <a:solidFill>
                  <a:srgbClr val="080808"/>
                </a:solidFill>
                <a:latin typeface="+mn-lt"/>
                <a:ea typeface="+mn-ea"/>
                <a:cs typeface="+mn-cs"/>
              </a:rPr>
              <a:t>What it is and </a:t>
            </a:r>
          </a:p>
          <a:p>
            <a:pPr algn="ctr"/>
            <a:r>
              <a:rPr lang="en-US" sz="3200" kern="1200" dirty="0">
                <a:solidFill>
                  <a:srgbClr val="080808"/>
                </a:solidFill>
                <a:latin typeface="+mn-lt"/>
                <a:ea typeface="+mn-ea"/>
                <a:cs typeface="+mn-cs"/>
              </a:rPr>
              <a:t>why it matters</a:t>
            </a:r>
          </a:p>
        </p:txBody>
      </p:sp>
      <p:sp>
        <p:nvSpPr>
          <p:cNvPr id="2" name="Title 1">
            <a:extLst>
              <a:ext uri="{FF2B5EF4-FFF2-40B4-BE49-F238E27FC236}">
                <a16:creationId xmlns:a16="http://schemas.microsoft.com/office/drawing/2014/main" id="{ADDE17B8-6C48-46F2-931B-B49F34F56680}"/>
              </a:ext>
            </a:extLst>
          </p:cNvPr>
          <p:cNvSpPr>
            <a:spLocks noGrp="1"/>
          </p:cNvSpPr>
          <p:nvPr>
            <p:ph type="title"/>
          </p:nvPr>
        </p:nvSpPr>
        <p:spPr>
          <a:xfrm>
            <a:off x="3204642" y="2353641"/>
            <a:ext cx="5782716" cy="2150719"/>
          </a:xfrm>
          <a:solidFill>
            <a:schemeClr val="accent5">
              <a:lumMod val="20000"/>
              <a:lumOff val="80000"/>
            </a:schemeClr>
          </a:solidFill>
        </p:spPr>
        <p:txBody>
          <a:bodyPr vert="horz" lIns="91440" tIns="45720" rIns="91440" bIns="45720" rtlCol="0" anchor="ctr">
            <a:normAutofit/>
          </a:bodyPr>
          <a:lstStyle/>
          <a:p>
            <a:pPr algn="ctr"/>
            <a:r>
              <a:rPr lang="en-US" sz="4800" b="1" kern="1200" dirty="0">
                <a:solidFill>
                  <a:srgbClr val="080808"/>
                </a:solidFill>
                <a:latin typeface="+mj-lt"/>
                <a:ea typeface="+mj-ea"/>
                <a:cs typeface="+mj-cs"/>
              </a:rPr>
              <a:t>Text Complexity</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47392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 name="Rectangle 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ith long hair&#10;&#10;Description automatically generated with low confidence">
            <a:extLst>
              <a:ext uri="{FF2B5EF4-FFF2-40B4-BE49-F238E27FC236}">
                <a16:creationId xmlns:a16="http://schemas.microsoft.com/office/drawing/2014/main" id="{C50565AD-A70E-4230-B660-2ABF52099D0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5A3E102E-1254-47D6-AB53-A2A71779ADF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We are all struggling readers - sometimes</a:t>
            </a:r>
          </a:p>
        </p:txBody>
      </p:sp>
      <p:sp>
        <p:nvSpPr>
          <p:cNvPr id="3" name="Content Placeholder 2">
            <a:extLst>
              <a:ext uri="{FF2B5EF4-FFF2-40B4-BE49-F238E27FC236}">
                <a16:creationId xmlns:a16="http://schemas.microsoft.com/office/drawing/2014/main" id="{0D7B7EED-4C29-45AB-9A65-A09A270F4573}"/>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When are you a struggling reader?</a:t>
            </a:r>
          </a:p>
        </p:txBody>
      </p:sp>
    </p:spTree>
    <p:extLst>
      <p:ext uri="{BB962C8B-B14F-4D97-AF65-F5344CB8AC3E}">
        <p14:creationId xmlns:p14="http://schemas.microsoft.com/office/powerpoint/2010/main" val="380535306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72E70F3-EA95-4819-9BE7-2D16BEEAC71F}"/>
              </a:ext>
            </a:extLst>
          </p:cNvPr>
          <p:cNvSpPr txBox="1"/>
          <p:nvPr/>
        </p:nvSpPr>
        <p:spPr>
          <a:xfrm>
            <a:off x="5370153" y="1526033"/>
            <a:ext cx="5536397" cy="3935281"/>
          </a:xfrm>
          <a:prstGeom prst="rect">
            <a:avLst/>
          </a:prstGeom>
        </p:spPr>
        <p:txBody>
          <a:bodyPr vert="horz" lIns="91440" tIns="45720" rIns="91440" bIns="45720" rtlCol="0">
            <a:noAutofit/>
          </a:bodyPr>
          <a:lstStyle/>
          <a:p>
            <a:pPr>
              <a:lnSpc>
                <a:spcPct val="90000"/>
              </a:lnSpc>
              <a:spcAft>
                <a:spcPts val="600"/>
              </a:spcAft>
            </a:pPr>
            <a:r>
              <a:rPr lang="en-US" sz="2400" b="1" i="0" dirty="0">
                <a:effectLst/>
              </a:rPr>
              <a:t>Ignition Component Renewal</a:t>
            </a:r>
          </a:p>
          <a:p>
            <a:pPr>
              <a:lnSpc>
                <a:spcPct val="90000"/>
              </a:lnSpc>
              <a:spcAft>
                <a:spcPts val="600"/>
              </a:spcAft>
            </a:pPr>
            <a:r>
              <a:rPr lang="en-US" sz="2400" b="0" i="0" dirty="0">
                <a:effectLst/>
              </a:rPr>
              <a:t>As with spark plugs, the distributor cap, rotor and spark plug wires are all part of your vehicle’s ignition system. The distributor cap accepts all the spark plug wires and is part of the system that distributes gas-igniting sparks to different engine cylinders as needed. The ignition rotor (not to be confused with a </a:t>
            </a:r>
            <a:r>
              <a:rPr lang="en-US" sz="2400" b="0" i="0" u="none" strike="noStrike" dirty="0">
                <a:effectLst/>
                <a:hlinkClick r:id="rId3"/>
              </a:rPr>
              <a:t>brake rotor</a:t>
            </a:r>
            <a:r>
              <a:rPr lang="en-US" sz="2400" b="0" i="0" dirty="0">
                <a:effectLst/>
              </a:rPr>
              <a:t>) sits inside the distributor cap and is responsible for the direction of electricity to the various contacts within the distributor cap. </a:t>
            </a:r>
            <a:r>
              <a:rPr lang="en-US" sz="2400" b="0" i="0" u="none" strike="noStrike" dirty="0">
                <a:effectLst/>
                <a:hlinkClick r:id="rId4"/>
              </a:rPr>
              <a:t>Spark plug wires need to be replaced</a:t>
            </a:r>
            <a:r>
              <a:rPr lang="en-US" sz="2400" b="0" i="0" dirty="0">
                <a:effectLst/>
              </a:rPr>
              <a:t> less often than the distributor cap and rotor. </a:t>
            </a:r>
          </a:p>
        </p:txBody>
      </p:sp>
    </p:spTree>
    <p:extLst>
      <p:ext uri="{BB962C8B-B14F-4D97-AF65-F5344CB8AC3E}">
        <p14:creationId xmlns:p14="http://schemas.microsoft.com/office/powerpoint/2010/main" val="207947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29192FDC-7C10-490F-A8EA-1587409C8479}"/>
              </a:ext>
            </a:extLst>
          </p:cNvPr>
          <p:cNvSpPr txBox="1"/>
          <p:nvPr/>
        </p:nvSpPr>
        <p:spPr>
          <a:xfrm>
            <a:off x="6096000" y="820880"/>
            <a:ext cx="5257799" cy="4889350"/>
          </a:xfrm>
          <a:prstGeom prst="rect">
            <a:avLst/>
          </a:prstGeom>
        </p:spPr>
        <p:txBody>
          <a:bodyPr vert="horz" lIns="91440" tIns="45720" rIns="91440" bIns="45720" rtlCol="0" anchor="t">
            <a:noAutofit/>
          </a:bodyPr>
          <a:lstStyle/>
          <a:p>
            <a:pPr>
              <a:lnSpc>
                <a:spcPct val="90000"/>
              </a:lnSpc>
              <a:spcAft>
                <a:spcPts val="600"/>
              </a:spcAft>
            </a:pPr>
            <a:r>
              <a:rPr lang="en-US" sz="2000" b="1" i="0" u="none" strike="noStrike" dirty="0" err="1">
                <a:effectLst/>
                <a:hlinkClick r:id="rId3"/>
              </a:rPr>
              <a:t>Kyivan</a:t>
            </a:r>
            <a:r>
              <a:rPr lang="en-US" sz="2000" b="1" i="0" u="none" strike="noStrike" dirty="0">
                <a:effectLst/>
                <a:hlinkClick r:id="rId3"/>
              </a:rPr>
              <a:t> (</a:t>
            </a:r>
            <a:r>
              <a:rPr lang="en-US" sz="2000" b="1" i="0" u="none" strike="noStrike" dirty="0" err="1">
                <a:effectLst/>
                <a:hlinkClick r:id="rId3"/>
              </a:rPr>
              <a:t>Kievan</a:t>
            </a:r>
            <a:r>
              <a:rPr lang="en-US" sz="2000" b="1" i="0" u="none" strike="noStrike" dirty="0">
                <a:effectLst/>
                <a:hlinkClick r:id="rId3"/>
              </a:rPr>
              <a:t>) Rus</a:t>
            </a:r>
            <a:endParaRPr lang="en-US" sz="2000" b="1" i="0" dirty="0">
              <a:effectLst/>
            </a:endParaRPr>
          </a:p>
          <a:p>
            <a:pPr>
              <a:lnSpc>
                <a:spcPct val="90000"/>
              </a:lnSpc>
              <a:spcAft>
                <a:spcPts val="600"/>
              </a:spcAft>
            </a:pPr>
            <a:r>
              <a:rPr lang="en-US" sz="2000" b="0" i="0" dirty="0">
                <a:effectLst/>
              </a:rPr>
              <a:t>The formation of the </a:t>
            </a:r>
            <a:r>
              <a:rPr lang="en-US" sz="2000" b="0" i="0" dirty="0" err="1">
                <a:effectLst/>
              </a:rPr>
              <a:t>Kyivan</a:t>
            </a:r>
            <a:r>
              <a:rPr lang="en-US" sz="2000" b="0" i="0" dirty="0">
                <a:effectLst/>
              </a:rPr>
              <a:t> state that began in the mid-9th century, the role of the </a:t>
            </a:r>
            <a:r>
              <a:rPr lang="en-US" sz="2000" b="0" i="0" u="none" strike="noStrike" dirty="0">
                <a:effectLst/>
                <a:hlinkClick r:id="rId4"/>
              </a:rPr>
              <a:t>Varangians</a:t>
            </a:r>
            <a:r>
              <a:rPr lang="en-US" sz="2000" b="0" i="0" dirty="0">
                <a:effectLst/>
              </a:rPr>
              <a:t> (</a:t>
            </a:r>
            <a:r>
              <a:rPr lang="en-US" sz="2000" b="0" i="0" u="none" strike="noStrike" dirty="0">
                <a:effectLst/>
                <a:hlinkClick r:id="rId4"/>
              </a:rPr>
              <a:t>Vikings</a:t>
            </a:r>
            <a:r>
              <a:rPr lang="en-US" sz="2000" b="0" i="0" dirty="0">
                <a:effectLst/>
              </a:rPr>
              <a:t>) in this process, and the name </a:t>
            </a:r>
            <a:r>
              <a:rPr lang="en-US" sz="2000" b="0" i="0" u="none" strike="noStrike" dirty="0">
                <a:effectLst/>
                <a:hlinkClick r:id="rId5"/>
              </a:rPr>
              <a:t>Rus</a:t>
            </a:r>
            <a:r>
              <a:rPr lang="en-US" sz="2000" b="0" i="0" dirty="0">
                <a:effectLst/>
              </a:rPr>
              <a:t> by which this state came to be known are all matters of controversy among historians. It is clear, however, that this formation was connected with developments in </a:t>
            </a:r>
            <a:r>
              <a:rPr lang="en-US" sz="2000" b="0" i="0" u="none" strike="noStrike" dirty="0">
                <a:effectLst/>
                <a:hlinkClick r:id="rId6"/>
              </a:rPr>
              <a:t>international trade</a:t>
            </a:r>
            <a:r>
              <a:rPr lang="en-US" sz="2000" b="0" i="0" dirty="0">
                <a:effectLst/>
              </a:rPr>
              <a:t> and the new prominence of the </a:t>
            </a:r>
            <a:r>
              <a:rPr lang="en-US" sz="2000" b="0" i="0" u="none" strike="noStrike" dirty="0">
                <a:effectLst/>
                <a:hlinkClick r:id="rId7"/>
              </a:rPr>
              <a:t>Dnieper</a:t>
            </a:r>
            <a:r>
              <a:rPr lang="en-US" sz="2000" b="0" i="0" dirty="0">
                <a:effectLst/>
              </a:rPr>
              <a:t> route from the Baltic to Byzantium, on which Kyiv was strategically sited. Trade along this route was controlled by Varangian merchant-warriors, and from their ranks came the progenitors of the </a:t>
            </a:r>
            <a:r>
              <a:rPr lang="en-US" sz="2000" b="0" i="0" dirty="0" err="1">
                <a:effectLst/>
              </a:rPr>
              <a:t>Kyivan</a:t>
            </a:r>
            <a:r>
              <a:rPr lang="en-US" sz="2000" b="0" i="0" dirty="0">
                <a:effectLst/>
              </a:rPr>
              <a:t> princes, who were, however, soon Slavicized. In the early chronicles the Varangians were also called </a:t>
            </a:r>
            <a:r>
              <a:rPr lang="en-US" sz="2000" b="0" i="0" u="none" strike="noStrike" dirty="0">
                <a:effectLst/>
                <a:hlinkClick r:id="rId5"/>
              </a:rPr>
              <a:t>Rus</a:t>
            </a:r>
            <a:r>
              <a:rPr lang="en-US" sz="2000" b="0" i="0" dirty="0">
                <a:effectLst/>
              </a:rPr>
              <a:t>, and this corporate name became a territorial </a:t>
            </a:r>
            <a:r>
              <a:rPr lang="en-US" sz="2000" b="0" i="0" u="none" strike="noStrike" dirty="0">
                <a:effectLst/>
                <a:hlinkClick r:id="rId8"/>
              </a:rPr>
              <a:t>designation</a:t>
            </a:r>
            <a:r>
              <a:rPr lang="en-US" sz="2000" b="0" i="0" dirty="0">
                <a:effectLst/>
              </a:rPr>
              <a:t> for the </a:t>
            </a:r>
            <a:r>
              <a:rPr lang="en-US" sz="2000" b="0" i="0" dirty="0" err="1">
                <a:effectLst/>
              </a:rPr>
              <a:t>Kyivan</a:t>
            </a:r>
            <a:r>
              <a:rPr lang="en-US" sz="2000" b="0" i="0" dirty="0">
                <a:effectLst/>
              </a:rPr>
              <a:t> region—the basic territory of the Rus; later, by extension, it was applied to the entire territory ruled by members of the </a:t>
            </a:r>
            <a:r>
              <a:rPr lang="en-US" sz="2000" b="0" i="0" dirty="0" err="1">
                <a:effectLst/>
              </a:rPr>
              <a:t>Kyivan</a:t>
            </a:r>
            <a:r>
              <a:rPr lang="en-US" sz="2000" b="0" i="0" dirty="0">
                <a:effectLst/>
              </a:rPr>
              <a:t> </a:t>
            </a:r>
            <a:r>
              <a:rPr lang="en-US" sz="2000" b="0" i="0" u="none" strike="noStrike" dirty="0">
                <a:effectLst/>
                <a:hlinkClick r:id="rId9"/>
              </a:rPr>
              <a:t>dynasty</a:t>
            </a:r>
            <a:r>
              <a:rPr lang="en-US" sz="2000" b="0" i="0" dirty="0">
                <a:effectLst/>
              </a:rPr>
              <a:t>.</a:t>
            </a:r>
          </a:p>
        </p:txBody>
      </p:sp>
      <p:sp>
        <p:nvSpPr>
          <p:cNvPr id="20"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0648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60F12C5-C46B-4242-8DCF-3A2EE37F9347}"/>
              </a:ext>
            </a:extLst>
          </p:cNvPr>
          <p:cNvSpPr txBox="1"/>
          <p:nvPr/>
        </p:nvSpPr>
        <p:spPr>
          <a:xfrm>
            <a:off x="1769166" y="387626"/>
            <a:ext cx="9581322" cy="6031196"/>
          </a:xfrm>
          <a:prstGeom prst="rect">
            <a:avLst/>
          </a:prstGeom>
        </p:spPr>
        <p:txBody>
          <a:bodyPr vert="horz" lIns="91440" tIns="45720" rIns="91440" bIns="45720" rtlCol="0" anchor="t">
            <a:noAutofit/>
          </a:bodyPr>
          <a:lstStyle/>
          <a:p>
            <a:pPr>
              <a:lnSpc>
                <a:spcPct val="90000"/>
              </a:lnSpc>
              <a:spcAft>
                <a:spcPts val="600"/>
              </a:spcAft>
            </a:pPr>
            <a:r>
              <a:rPr lang="en-US" sz="2600" b="0" i="0" dirty="0">
                <a:solidFill>
                  <a:schemeClr val="tx2"/>
                </a:solidFill>
                <a:effectLst/>
              </a:rPr>
              <a:t>At first the mist was so pervasive that she could see nothing else, until slowly she saw pillars appear on either side of her. She was standing on a path, some kind of colonnade. The columns were brain-grey, with specks of brilliant blue. The misty </a:t>
            </a:r>
            <a:r>
              <a:rPr lang="en-US" sz="2600" b="0" i="0" dirty="0" err="1">
                <a:solidFill>
                  <a:schemeClr val="tx2"/>
                </a:solidFill>
                <a:effectLst/>
              </a:rPr>
              <a:t>vapours</a:t>
            </a:r>
            <a:r>
              <a:rPr lang="en-US" sz="2600" b="0" i="0" dirty="0">
                <a:solidFill>
                  <a:schemeClr val="tx2"/>
                </a:solidFill>
                <a:effectLst/>
              </a:rPr>
              <a:t> cleared, like spirits wanting to be unwatched, and a shape emerged.</a:t>
            </a:r>
          </a:p>
          <a:p>
            <a:pPr>
              <a:lnSpc>
                <a:spcPct val="90000"/>
              </a:lnSpc>
              <a:spcAft>
                <a:spcPts val="600"/>
              </a:spcAft>
            </a:pPr>
            <a:r>
              <a:rPr lang="en-US" sz="2600" b="0" i="0" dirty="0">
                <a:solidFill>
                  <a:schemeClr val="tx2"/>
                </a:solidFill>
                <a:effectLst/>
              </a:rPr>
              <a:t>A solid, rectangular shape.</a:t>
            </a:r>
          </a:p>
          <a:p>
            <a:pPr>
              <a:lnSpc>
                <a:spcPct val="90000"/>
              </a:lnSpc>
              <a:spcAft>
                <a:spcPts val="600"/>
              </a:spcAft>
            </a:pPr>
            <a:r>
              <a:rPr lang="en-US" sz="2600" b="0" i="0" dirty="0">
                <a:solidFill>
                  <a:schemeClr val="tx2"/>
                </a:solidFill>
                <a:effectLst/>
              </a:rPr>
              <a:t>The shape of a building. About the size of a church or a small supermarket. It had a stone facade, the same </a:t>
            </a:r>
            <a:r>
              <a:rPr lang="en-US" sz="2600" b="0" i="0" dirty="0" err="1">
                <a:solidFill>
                  <a:schemeClr val="tx2"/>
                </a:solidFill>
                <a:effectLst/>
              </a:rPr>
              <a:t>colouration</a:t>
            </a:r>
            <a:r>
              <a:rPr lang="en-US" sz="2600" b="0" i="0" dirty="0">
                <a:solidFill>
                  <a:schemeClr val="tx2"/>
                </a:solidFill>
                <a:effectLst/>
              </a:rPr>
              <a:t> as the pillars, with a large wooden central door and a roof which had aspirations of grandeur, with intricate details and a grand-looking clock on the front gable, with black-painted Roman numerals and its hands pointing to midnight. Tall dark arched windows, framed with stone bricks, punctuated the front wall, equidistant from each other. When she first looked it seemed there were only four windows, but a moment later there were definitely five of them. She thought she must have miscounted.</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75448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03DD-9336-4C68-AD74-CFD935170C7E}"/>
              </a:ext>
            </a:extLst>
          </p:cNvPr>
          <p:cNvSpPr>
            <a:spLocks noGrp="1"/>
          </p:cNvSpPr>
          <p:nvPr>
            <p:ph type="title"/>
          </p:nvPr>
        </p:nvSpPr>
        <p:spPr>
          <a:solidFill>
            <a:schemeClr val="accent2">
              <a:lumMod val="20000"/>
              <a:lumOff val="80000"/>
            </a:schemeClr>
          </a:solidFill>
        </p:spPr>
        <p:txBody>
          <a:bodyPr/>
          <a:lstStyle/>
          <a:p>
            <a:pPr algn="ctr"/>
            <a:r>
              <a:rPr lang="en-US" dirty="0"/>
              <a:t>TEXT COMPLEXITY</a:t>
            </a:r>
          </a:p>
        </p:txBody>
      </p:sp>
      <p:sp>
        <p:nvSpPr>
          <p:cNvPr id="3" name="Text Placeholder 2">
            <a:extLst>
              <a:ext uri="{FF2B5EF4-FFF2-40B4-BE49-F238E27FC236}">
                <a16:creationId xmlns:a16="http://schemas.microsoft.com/office/drawing/2014/main" id="{37CE0CB8-C222-4CFF-9CFD-EF48252ECE85}"/>
              </a:ext>
            </a:extLst>
          </p:cNvPr>
          <p:cNvSpPr>
            <a:spLocks noGrp="1"/>
          </p:cNvSpPr>
          <p:nvPr>
            <p:ph type="body" idx="1"/>
          </p:nvPr>
        </p:nvSpPr>
        <p:spPr>
          <a:solidFill>
            <a:schemeClr val="accent6">
              <a:lumMod val="40000"/>
              <a:lumOff val="60000"/>
            </a:schemeClr>
          </a:solidFill>
        </p:spPr>
        <p:txBody>
          <a:bodyPr anchor="ctr"/>
          <a:lstStyle/>
          <a:p>
            <a:pPr algn="ctr"/>
            <a:r>
              <a:rPr lang="en-US" dirty="0"/>
              <a:t>How complex are these three excerpts? </a:t>
            </a:r>
          </a:p>
        </p:txBody>
      </p:sp>
      <p:sp>
        <p:nvSpPr>
          <p:cNvPr id="5" name="Text Placeholder 4">
            <a:extLst>
              <a:ext uri="{FF2B5EF4-FFF2-40B4-BE49-F238E27FC236}">
                <a16:creationId xmlns:a16="http://schemas.microsoft.com/office/drawing/2014/main" id="{D8A4A96F-7189-40C9-9EAB-CB313CCB6C7B}"/>
              </a:ext>
            </a:extLst>
          </p:cNvPr>
          <p:cNvSpPr>
            <a:spLocks noGrp="1"/>
          </p:cNvSpPr>
          <p:nvPr>
            <p:ph type="body" sz="quarter" idx="3"/>
          </p:nvPr>
        </p:nvSpPr>
        <p:spPr>
          <a:solidFill>
            <a:schemeClr val="accent6">
              <a:lumMod val="40000"/>
              <a:lumOff val="60000"/>
            </a:schemeClr>
          </a:solidFill>
        </p:spPr>
        <p:txBody>
          <a:bodyPr anchor="ctr"/>
          <a:lstStyle/>
          <a:p>
            <a:pPr algn="ctr"/>
            <a:r>
              <a:rPr lang="en-US" dirty="0"/>
              <a:t>What makes them complex?</a:t>
            </a:r>
          </a:p>
        </p:txBody>
      </p:sp>
      <p:pic>
        <p:nvPicPr>
          <p:cNvPr id="7" name="Content Placeholder 6" descr="A picture containing colorful, decorated, bright&#10;&#10;Description automatically generated">
            <a:extLst>
              <a:ext uri="{FF2B5EF4-FFF2-40B4-BE49-F238E27FC236}">
                <a16:creationId xmlns:a16="http://schemas.microsoft.com/office/drawing/2014/main" id="{57915B0A-C352-4433-9860-4AA48F88A6F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289959" y="2505075"/>
            <a:ext cx="2947670" cy="3684588"/>
          </a:xfrm>
          <a:prstGeom prst="rect">
            <a:avLst/>
          </a:prstGeom>
        </p:spPr>
      </p:pic>
      <p:pic>
        <p:nvPicPr>
          <p:cNvPr id="8" name="Content Placeholder 7" descr="A picture containing logo&#10;&#10;Description automatically generated">
            <a:extLst>
              <a:ext uri="{FF2B5EF4-FFF2-40B4-BE49-F238E27FC236}">
                <a16:creationId xmlns:a16="http://schemas.microsoft.com/office/drawing/2014/main" id="{2C75DD9D-67C7-44F6-8141-216B7669C71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03168" y="2660275"/>
            <a:ext cx="2520203" cy="3529387"/>
          </a:xfrm>
          <a:prstGeom prst="rect">
            <a:avLst/>
          </a:prstGeom>
        </p:spPr>
      </p:pic>
    </p:spTree>
    <p:extLst>
      <p:ext uri="{BB962C8B-B14F-4D97-AF65-F5344CB8AC3E}">
        <p14:creationId xmlns:p14="http://schemas.microsoft.com/office/powerpoint/2010/main" val="2302231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The Cambodian has an in-house library that has all the books he has collected over the years from richer areas in Southern Bagota. (Photo: AP)">
            <a:extLst>
              <a:ext uri="{FF2B5EF4-FFF2-40B4-BE49-F238E27FC236}">
                <a16:creationId xmlns:a16="http://schemas.microsoft.com/office/drawing/2014/main" id="{3F82B0C6-A4F7-4C93-8C3B-7C9776E000C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44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AF8C1AD-87C3-4AAB-93E8-DD91B4927672}"/>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The Garbage Collector’s Library</a:t>
            </a:r>
          </a:p>
        </p:txBody>
      </p:sp>
      <p:cxnSp>
        <p:nvCxnSpPr>
          <p:cNvPr id="141" name="Straight Connector 14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EFB432-A5DB-4210-92C1-C3929EA4B31B}"/>
              </a:ext>
            </a:extLst>
          </p:cNvPr>
          <p:cNvSpPr>
            <a:spLocks noGrp="1"/>
          </p:cNvSpPr>
          <p:nvPr>
            <p:ph idx="1"/>
          </p:nvPr>
        </p:nvSpPr>
        <p:spPr>
          <a:xfrm>
            <a:off x="5155379" y="1065862"/>
            <a:ext cx="6855109" cy="4726276"/>
          </a:xfrm>
        </p:spPr>
        <p:txBody>
          <a:bodyPr anchor="ctr">
            <a:normAutofit/>
          </a:bodyPr>
          <a:lstStyle/>
          <a:p>
            <a:pPr marL="0" indent="0">
              <a:buNone/>
            </a:pPr>
            <a:r>
              <a:rPr lang="en-US" sz="2400" dirty="0">
                <a:solidFill>
                  <a:srgbClr val="FFFFFF"/>
                </a:solidFill>
              </a:rPr>
              <a:t>Look at the article, but don’t read it. </a:t>
            </a:r>
          </a:p>
          <a:p>
            <a:pPr marL="0" indent="0">
              <a:buNone/>
            </a:pPr>
            <a:r>
              <a:rPr lang="en-US" sz="2400" dirty="0">
                <a:solidFill>
                  <a:srgbClr val="FFFFFF"/>
                </a:solidFill>
              </a:rPr>
              <a:t>Highlight the end marks.</a:t>
            </a:r>
          </a:p>
          <a:p>
            <a:pPr marL="0" indent="0">
              <a:buNone/>
            </a:pPr>
            <a:r>
              <a:rPr lang="en-US" sz="2400" dirty="0">
                <a:solidFill>
                  <a:srgbClr val="FFFFFF"/>
                </a:solidFill>
              </a:rPr>
              <a:t>Highlight in a different color the internal punctuation.</a:t>
            </a:r>
          </a:p>
          <a:p>
            <a:pPr marL="0" indent="0">
              <a:buNone/>
            </a:pPr>
            <a:r>
              <a:rPr lang="en-US" sz="2400" dirty="0">
                <a:solidFill>
                  <a:srgbClr val="FFFFFF"/>
                </a:solidFill>
              </a:rPr>
              <a:t>Start reading. Circle any words that are complex. </a:t>
            </a:r>
          </a:p>
        </p:txBody>
      </p:sp>
    </p:spTree>
    <p:extLst>
      <p:ext uri="{BB962C8B-B14F-4D97-AF65-F5344CB8AC3E}">
        <p14:creationId xmlns:p14="http://schemas.microsoft.com/office/powerpoint/2010/main" val="20850804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39C6-CD65-47FD-910E-412DC34209CC}"/>
              </a:ext>
            </a:extLst>
          </p:cNvPr>
          <p:cNvSpPr>
            <a:spLocks noGrp="1"/>
          </p:cNvSpPr>
          <p:nvPr>
            <p:ph type="title"/>
          </p:nvPr>
        </p:nvSpPr>
        <p:spPr>
          <a:xfrm>
            <a:off x="648929" y="629266"/>
            <a:ext cx="3505495" cy="1622321"/>
          </a:xfrm>
          <a:solidFill>
            <a:schemeClr val="accent5">
              <a:lumMod val="60000"/>
              <a:lumOff val="40000"/>
            </a:schemeClr>
          </a:solidFill>
        </p:spPr>
        <p:txBody>
          <a:bodyPr>
            <a:normAutofit/>
          </a:bodyPr>
          <a:lstStyle/>
          <a:p>
            <a:r>
              <a:rPr lang="en-US" dirty="0"/>
              <a:t>What makes a text complex?</a:t>
            </a:r>
          </a:p>
        </p:txBody>
      </p:sp>
      <p:sp>
        <p:nvSpPr>
          <p:cNvPr id="3" name="Content Placeholder 2">
            <a:extLst>
              <a:ext uri="{FF2B5EF4-FFF2-40B4-BE49-F238E27FC236}">
                <a16:creationId xmlns:a16="http://schemas.microsoft.com/office/drawing/2014/main" id="{E0C5B36C-FAD7-4ACC-9467-D551E61AC120}"/>
              </a:ext>
            </a:extLst>
          </p:cNvPr>
          <p:cNvSpPr>
            <a:spLocks noGrp="1"/>
          </p:cNvSpPr>
          <p:nvPr>
            <p:ph idx="1"/>
          </p:nvPr>
        </p:nvSpPr>
        <p:spPr>
          <a:xfrm>
            <a:off x="648931" y="2438400"/>
            <a:ext cx="3505494" cy="3785419"/>
          </a:xfrm>
          <a:solidFill>
            <a:srgbClr val="CCCCFF"/>
          </a:solidFill>
        </p:spPr>
        <p:txBody>
          <a:bodyPr>
            <a:normAutofit/>
          </a:bodyPr>
          <a:lstStyle/>
          <a:p>
            <a:r>
              <a:rPr lang="en-US" dirty="0"/>
              <a:t>Look at the end marks again. Estimate the average sentence length. </a:t>
            </a:r>
          </a:p>
          <a:p>
            <a:r>
              <a:rPr lang="en-US" dirty="0"/>
              <a:t>Consider the vocabulary you marked and determine a reading level. </a:t>
            </a:r>
          </a:p>
        </p:txBody>
      </p:sp>
      <p:sp>
        <p:nvSpPr>
          <p:cNvPr id="73"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lientmoji">
            <a:extLst>
              <a:ext uri="{FF2B5EF4-FFF2-40B4-BE49-F238E27FC236}">
                <a16:creationId xmlns:a16="http://schemas.microsoft.com/office/drawing/2014/main" id="{1DFB69DC-122A-4041-BF5B-8ADAA49153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5743" y="807593"/>
            <a:ext cx="5239568"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29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259BD-EF2C-4BA4-A523-F1B67AB29AFC}"/>
              </a:ext>
            </a:extLst>
          </p:cNvPr>
          <p:cNvSpPr>
            <a:spLocks noGrp="1"/>
          </p:cNvSpPr>
          <p:nvPr>
            <p:ph type="title"/>
          </p:nvPr>
        </p:nvSpPr>
        <p:spPr>
          <a:xfrm>
            <a:off x="1389278" y="1233241"/>
            <a:ext cx="3240506" cy="4064628"/>
          </a:xfrm>
        </p:spPr>
        <p:txBody>
          <a:bodyPr>
            <a:normAutofit/>
          </a:bodyPr>
          <a:lstStyle/>
          <a:p>
            <a:r>
              <a:rPr lang="en-US">
                <a:solidFill>
                  <a:srgbClr val="FFFFFF"/>
                </a:solidFill>
              </a:rPr>
              <a:t>Complexity: Take 2</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2E69577-2FAA-42BE-A4FC-14DA7C5E5388}"/>
              </a:ext>
            </a:extLst>
          </p:cNvPr>
          <p:cNvSpPr>
            <a:spLocks noGrp="1"/>
          </p:cNvSpPr>
          <p:nvPr>
            <p:ph idx="1"/>
          </p:nvPr>
        </p:nvSpPr>
        <p:spPr>
          <a:xfrm>
            <a:off x="6096000" y="820880"/>
            <a:ext cx="5257799" cy="4889350"/>
          </a:xfrm>
        </p:spPr>
        <p:txBody>
          <a:bodyPr anchor="t">
            <a:normAutofit/>
          </a:bodyPr>
          <a:lstStyle/>
          <a:p>
            <a:pPr marL="0" indent="0">
              <a:buNone/>
            </a:pPr>
            <a:r>
              <a:rPr lang="en-US" dirty="0"/>
              <a:t>Look at the second version of the garbage library article. </a:t>
            </a:r>
          </a:p>
          <a:p>
            <a:r>
              <a:rPr lang="en-US" dirty="0"/>
              <a:t>Highlight end marks.</a:t>
            </a:r>
          </a:p>
          <a:p>
            <a:r>
              <a:rPr lang="en-US" dirty="0"/>
              <a:t>Highlight interior punctuation with a different color. </a:t>
            </a:r>
          </a:p>
          <a:p>
            <a:r>
              <a:rPr lang="en-US" dirty="0"/>
              <a:t>Circle complex words. </a:t>
            </a:r>
          </a:p>
          <a:p>
            <a:r>
              <a:rPr lang="en-US" dirty="0"/>
              <a:t>Estimate the average length of a sentence. </a:t>
            </a:r>
          </a:p>
          <a:p>
            <a:r>
              <a:rPr lang="en-US" dirty="0"/>
              <a:t>What is the reading level of this version?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1856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01E54C64-7E05-4316-8C98-966185163AA5}"/>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kern="1200" dirty="0">
                <a:solidFill>
                  <a:schemeClr val="tx2"/>
                </a:solidFill>
                <a:latin typeface="+mj-lt"/>
                <a:ea typeface="+mj-ea"/>
                <a:cs typeface="+mj-cs"/>
              </a:rPr>
              <a:t>What is text complexity?</a:t>
            </a:r>
          </a:p>
        </p:txBody>
      </p:sp>
      <p:sp>
        <p:nvSpPr>
          <p:cNvPr id="5" name="Text Placeholder 4">
            <a:extLst>
              <a:ext uri="{FF2B5EF4-FFF2-40B4-BE49-F238E27FC236}">
                <a16:creationId xmlns:a16="http://schemas.microsoft.com/office/drawing/2014/main" id="{744157A0-60C9-4A2A-9639-95B36CD5E4D5}"/>
              </a:ext>
            </a:extLst>
          </p:cNvPr>
          <p:cNvSpPr>
            <a:spLocks noGrp="1"/>
          </p:cNvSpPr>
          <p:nvPr>
            <p:ph type="body" idx="1"/>
          </p:nvPr>
        </p:nvSpPr>
        <p:spPr>
          <a:xfrm>
            <a:off x="3215729" y="4165152"/>
            <a:ext cx="5760846" cy="682079"/>
          </a:xfrm>
        </p:spPr>
        <p:txBody>
          <a:bodyPr vert="horz" lIns="91440" tIns="45720" rIns="91440" bIns="45720" rtlCol="0">
            <a:normAutofit/>
          </a:bodyPr>
          <a:lstStyle/>
          <a:p>
            <a:pPr algn="ctr"/>
            <a:r>
              <a:rPr lang="en-US" sz="4000" kern="1200" dirty="0">
                <a:solidFill>
                  <a:schemeClr val="tx2"/>
                </a:solidFill>
                <a:latin typeface="+mn-lt"/>
                <a:ea typeface="+mn-ea"/>
                <a:cs typeface="+mn-cs"/>
              </a:rPr>
              <a:t>Why does it matter?</a:t>
            </a:r>
          </a:p>
        </p:txBody>
      </p:sp>
    </p:spTree>
    <p:extLst>
      <p:ext uri="{BB962C8B-B14F-4D97-AF65-F5344CB8AC3E}">
        <p14:creationId xmlns:p14="http://schemas.microsoft.com/office/powerpoint/2010/main" val="140937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C4645E-8B07-4A35-B421-C44844F35C92}"/>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Topics in session 1</a:t>
            </a:r>
          </a:p>
        </p:txBody>
      </p:sp>
      <p:sp>
        <p:nvSpPr>
          <p:cNvPr id="3" name="Content Placeholder 2">
            <a:extLst>
              <a:ext uri="{FF2B5EF4-FFF2-40B4-BE49-F238E27FC236}">
                <a16:creationId xmlns:a16="http://schemas.microsoft.com/office/drawing/2014/main" id="{DFDDFDD5-D569-49EA-AAC8-443B2DD4848A}"/>
              </a:ext>
            </a:extLst>
          </p:cNvPr>
          <p:cNvSpPr>
            <a:spLocks noGrp="1"/>
          </p:cNvSpPr>
          <p:nvPr>
            <p:ph idx="1"/>
          </p:nvPr>
        </p:nvSpPr>
        <p:spPr>
          <a:xfrm>
            <a:off x="1367624" y="2490436"/>
            <a:ext cx="9708995" cy="3567173"/>
          </a:xfrm>
        </p:spPr>
        <p:txBody>
          <a:bodyPr anchor="ctr">
            <a:normAutofit/>
          </a:bodyPr>
          <a:lstStyle/>
          <a:p>
            <a:r>
              <a:rPr lang="en-US" dirty="0"/>
              <a:t>Research: what works and what really doesn’t work?</a:t>
            </a:r>
          </a:p>
          <a:p>
            <a:r>
              <a:rPr lang="en-US" dirty="0"/>
              <a:t>What is complex text? Why does it matter?</a:t>
            </a:r>
          </a:p>
          <a:p>
            <a:r>
              <a:rPr lang="en-US" dirty="0"/>
              <a:t>How do Maine’s updated ELA standards reflect both research and experience of Maine teachers? </a:t>
            </a:r>
          </a:p>
          <a:p>
            <a:pPr lvl="1"/>
            <a:r>
              <a:rPr lang="en-US" sz="2800" dirty="0"/>
              <a:t>Text types</a:t>
            </a:r>
          </a:p>
          <a:p>
            <a:pPr lvl="1"/>
            <a:r>
              <a:rPr lang="en-US" sz="2800" dirty="0"/>
              <a:t>Content contexts </a:t>
            </a:r>
          </a:p>
        </p:txBody>
      </p:sp>
    </p:spTree>
    <p:extLst>
      <p:ext uri="{BB962C8B-B14F-4D97-AF65-F5344CB8AC3E}">
        <p14:creationId xmlns:p14="http://schemas.microsoft.com/office/powerpoint/2010/main" val="353363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3">
            <a:extLst>
              <a:ext uri="{FF2B5EF4-FFF2-40B4-BE49-F238E27FC236}">
                <a16:creationId xmlns:a16="http://schemas.microsoft.com/office/drawing/2014/main" id="{47BDE95F-650B-4D12-A3A5-975E461D2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A37191-6DB2-4D00-BB8F-8892FD6D485D}"/>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4100"/>
              <a:t>Small Group Discussion</a:t>
            </a:r>
          </a:p>
        </p:txBody>
      </p:sp>
      <p:sp>
        <p:nvSpPr>
          <p:cNvPr id="5" name="Content Placeholder 4">
            <a:extLst>
              <a:ext uri="{FF2B5EF4-FFF2-40B4-BE49-F238E27FC236}">
                <a16:creationId xmlns:a16="http://schemas.microsoft.com/office/drawing/2014/main" id="{45A58ABD-737F-4E7B-BD83-8C2E2311F3D5}"/>
              </a:ext>
            </a:extLst>
          </p:cNvPr>
          <p:cNvSpPr>
            <a:spLocks noGrp="1"/>
          </p:cNvSpPr>
          <p:nvPr>
            <p:ph idx="1"/>
          </p:nvPr>
        </p:nvSpPr>
        <p:spPr>
          <a:xfrm>
            <a:off x="645858" y="5855843"/>
            <a:ext cx="10906061" cy="458470"/>
          </a:xfrm>
          <a:noFill/>
        </p:spPr>
        <p:txBody>
          <a:bodyPr vert="horz" lIns="91440" tIns="45720" rIns="91440" bIns="45720" rtlCol="0">
            <a:normAutofit/>
          </a:bodyPr>
          <a:lstStyle/>
          <a:p>
            <a:pPr marL="0" indent="0" algn="ctr">
              <a:buNone/>
            </a:pPr>
            <a:r>
              <a:rPr lang="en-US" sz="2200" dirty="0"/>
              <a:t>What are the most complex resources in your classes? </a:t>
            </a:r>
            <a:r>
              <a:rPr lang="en-US" sz="2200"/>
              <a:t>What makes those resources complex? </a:t>
            </a:r>
          </a:p>
        </p:txBody>
      </p:sp>
      <p:sp>
        <p:nvSpPr>
          <p:cNvPr id="15" name="Rectangle 15">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clipart&#10;&#10;Description automatically generated">
            <a:extLst>
              <a:ext uri="{FF2B5EF4-FFF2-40B4-BE49-F238E27FC236}">
                <a16:creationId xmlns:a16="http://schemas.microsoft.com/office/drawing/2014/main" id="{BEABAA55-D84B-439D-BF71-B0F374623242}"/>
              </a:ext>
            </a:extLst>
          </p:cNvPr>
          <p:cNvPicPr>
            <a:picLocks noChangeAspect="1"/>
          </p:cNvPicPr>
          <p:nvPr/>
        </p:nvPicPr>
        <p:blipFill rotWithShape="1">
          <a:blip r:embed="rId2">
            <a:extLst>
              <a:ext uri="{28A0092B-C50C-407E-A947-70E740481C1C}">
                <a14:useLocalDpi xmlns:a14="http://schemas.microsoft.com/office/drawing/2010/main" val="0"/>
              </a:ext>
            </a:extLst>
          </a:blip>
          <a:srcRect t="2606" r="1" b="1072"/>
          <a:stretch/>
        </p:blipFill>
        <p:spPr>
          <a:xfrm>
            <a:off x="2170029" y="804672"/>
            <a:ext cx="7851943" cy="3554676"/>
          </a:xfrm>
          <a:prstGeom prst="rect">
            <a:avLst/>
          </a:prstGeom>
          <a:effectLst/>
        </p:spPr>
      </p:pic>
    </p:spTree>
    <p:extLst>
      <p:ext uri="{BB962C8B-B14F-4D97-AF65-F5344CB8AC3E}">
        <p14:creationId xmlns:p14="http://schemas.microsoft.com/office/powerpoint/2010/main" val="3935400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BD2A1-D0D4-47AF-AD1A-0D16E9FA6148}"/>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3700" kern="1200">
                <a:solidFill>
                  <a:schemeClr val="tx2"/>
                </a:solidFill>
                <a:latin typeface="+mj-lt"/>
                <a:ea typeface="+mj-ea"/>
                <a:cs typeface="+mj-cs"/>
              </a:rPr>
              <a:t>What you teach should inform how you teach.</a:t>
            </a:r>
          </a:p>
        </p:txBody>
      </p:sp>
      <p:pic>
        <p:nvPicPr>
          <p:cNvPr id="6" name="Graphic 5" descr="Education">
            <a:extLst>
              <a:ext uri="{FF2B5EF4-FFF2-40B4-BE49-F238E27FC236}">
                <a16:creationId xmlns:a16="http://schemas.microsoft.com/office/drawing/2014/main" id="{77279682-FC7B-138F-9F38-A24B834039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9683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FC69DB-2BB2-4672-9EF4-E3EF416D5BD0}"/>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Direct Instruction of Reading Skills</a:t>
            </a:r>
          </a:p>
        </p:txBody>
      </p:sp>
      <p:graphicFrame>
        <p:nvGraphicFramePr>
          <p:cNvPr id="16" name="Content Placeholder 2">
            <a:extLst>
              <a:ext uri="{FF2B5EF4-FFF2-40B4-BE49-F238E27FC236}">
                <a16:creationId xmlns:a16="http://schemas.microsoft.com/office/drawing/2014/main" id="{34817AF2-5588-B8C1-B218-7784509D0375}"/>
              </a:ext>
            </a:extLst>
          </p:cNvPr>
          <p:cNvGraphicFramePr>
            <a:graphicFrameLocks noGrp="1"/>
          </p:cNvGraphicFramePr>
          <p:nvPr>
            <p:ph idx="1"/>
            <p:extLst>
              <p:ext uri="{D42A27DB-BD31-4B8C-83A1-F6EECF244321}">
                <p14:modId xmlns:p14="http://schemas.microsoft.com/office/powerpoint/2010/main" val="33239601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847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C3EA02-717D-4104-B583-787881265F76}"/>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4700" kern="1200">
                <a:solidFill>
                  <a:schemeClr val="tx1"/>
                </a:solidFill>
                <a:latin typeface="+mj-lt"/>
                <a:ea typeface="+mj-ea"/>
                <a:cs typeface="+mj-cs"/>
              </a:rPr>
              <a:t>One high need area of direct instruction in high school: expository reading and writing</a:t>
            </a:r>
          </a:p>
        </p:txBody>
      </p:sp>
    </p:spTree>
    <p:extLst>
      <p:ext uri="{BB962C8B-B14F-4D97-AF65-F5344CB8AC3E}">
        <p14:creationId xmlns:p14="http://schemas.microsoft.com/office/powerpoint/2010/main" val="358863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86A01C-2819-4599-ADB3-5A490074FC97}"/>
              </a:ext>
            </a:extLst>
          </p:cNvPr>
          <p:cNvSpPr>
            <a:spLocks noGrp="1"/>
          </p:cNvSpPr>
          <p:nvPr>
            <p:ph type="title"/>
          </p:nvPr>
        </p:nvSpPr>
        <p:spPr>
          <a:xfrm>
            <a:off x="640080" y="325369"/>
            <a:ext cx="4368602" cy="1956841"/>
          </a:xfrm>
        </p:spPr>
        <p:txBody>
          <a:bodyPr anchor="b">
            <a:normAutofit/>
          </a:bodyPr>
          <a:lstStyle/>
          <a:p>
            <a:r>
              <a:rPr lang="en-US" sz="5400"/>
              <a:t>Next time</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ABFD7F-0EDB-463D-A77A-4041F672589B}"/>
              </a:ext>
            </a:extLst>
          </p:cNvPr>
          <p:cNvSpPr>
            <a:spLocks noGrp="1"/>
          </p:cNvSpPr>
          <p:nvPr>
            <p:ph idx="1"/>
          </p:nvPr>
        </p:nvSpPr>
        <p:spPr>
          <a:xfrm>
            <a:off x="640080" y="2872899"/>
            <a:ext cx="4243589" cy="3320668"/>
          </a:xfrm>
        </p:spPr>
        <p:txBody>
          <a:bodyPr>
            <a:normAutofit/>
          </a:bodyPr>
          <a:lstStyle/>
          <a:p>
            <a:r>
              <a:rPr lang="en-US" sz="2200"/>
              <a:t>We will address direct instruction of expository reading and writing. </a:t>
            </a:r>
          </a:p>
          <a:p>
            <a:r>
              <a:rPr lang="en-US" sz="2200"/>
              <a:t>Please bring a colleague of the not English teacher sort</a:t>
            </a:r>
            <a:r>
              <a:rPr lang="en-US" sz="2200">
                <a:sym typeface="Wingdings" panose="05000000000000000000" pitchFamily="2" charset="2"/>
              </a:rPr>
              <a:t></a:t>
            </a:r>
          </a:p>
          <a:p>
            <a:endParaRPr lang="en-US" sz="2200"/>
          </a:p>
        </p:txBody>
      </p:sp>
      <p:pic>
        <p:nvPicPr>
          <p:cNvPr id="5" name="Picture 4" descr="A picture containing person&#10;&#10;Description automatically generated">
            <a:extLst>
              <a:ext uri="{FF2B5EF4-FFF2-40B4-BE49-F238E27FC236}">
                <a16:creationId xmlns:a16="http://schemas.microsoft.com/office/drawing/2014/main" id="{61C29EDD-889D-45AB-BAB5-04078D3FE6BD}"/>
              </a:ext>
            </a:extLst>
          </p:cNvPr>
          <p:cNvPicPr>
            <a:picLocks noChangeAspect="1"/>
          </p:cNvPicPr>
          <p:nvPr/>
        </p:nvPicPr>
        <p:blipFill rotWithShape="1">
          <a:blip r:embed="rId3">
            <a:extLst>
              <a:ext uri="{28A0092B-C50C-407E-A947-70E740481C1C}">
                <a14:useLocalDpi xmlns:a14="http://schemas.microsoft.com/office/drawing/2010/main" val="0"/>
              </a:ext>
            </a:extLst>
          </a:blip>
          <a:srcRect l="12428" r="191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34165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9270A-C796-45F0-A2E1-767B27B9AF9D}"/>
              </a:ext>
            </a:extLst>
          </p:cNvPr>
          <p:cNvSpPr>
            <a:spLocks noGrp="1"/>
          </p:cNvSpPr>
          <p:nvPr>
            <p:ph type="title"/>
          </p:nvPr>
        </p:nvSpPr>
        <p:spPr/>
        <p:txBody>
          <a:bodyPr/>
          <a:lstStyle/>
          <a:p>
            <a:r>
              <a:rPr lang="en-US" dirty="0"/>
              <a:t>Feedback for contact hours</a:t>
            </a:r>
          </a:p>
        </p:txBody>
      </p:sp>
      <p:sp>
        <p:nvSpPr>
          <p:cNvPr id="3" name="Content Placeholder 2">
            <a:extLst>
              <a:ext uri="{FF2B5EF4-FFF2-40B4-BE49-F238E27FC236}">
                <a16:creationId xmlns:a16="http://schemas.microsoft.com/office/drawing/2014/main" id="{AAA2FCA4-1F7E-4470-B293-A08349667604}"/>
              </a:ext>
            </a:extLst>
          </p:cNvPr>
          <p:cNvSpPr>
            <a:spLocks noGrp="1"/>
          </p:cNvSpPr>
          <p:nvPr>
            <p:ph idx="1"/>
          </p:nvPr>
        </p:nvSpPr>
        <p:spPr/>
        <p:txBody>
          <a:bodyPr/>
          <a:lstStyle/>
          <a:p>
            <a:r>
              <a:rPr lang="en-US" dirty="0"/>
              <a:t>We will trade feedback for your contact hours. Please complete this form and download the certificate you receive after. </a:t>
            </a:r>
          </a:p>
          <a:p>
            <a:endParaRPr lang="en-US" dirty="0"/>
          </a:p>
          <a:p>
            <a:endParaRPr lang="en-US" dirty="0"/>
          </a:p>
        </p:txBody>
      </p:sp>
    </p:spTree>
    <p:extLst>
      <p:ext uri="{BB962C8B-B14F-4D97-AF65-F5344CB8AC3E}">
        <p14:creationId xmlns:p14="http://schemas.microsoft.com/office/powerpoint/2010/main" val="419005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p:cNvSpPr>
            <a:spLocks noGrp="1"/>
          </p:cNvSpPr>
          <p:nvPr>
            <p:ph type="subTitle" idx="1"/>
          </p:nvPr>
        </p:nvSpPr>
        <p:spPr>
          <a:xfrm>
            <a:off x="4439633" y="4518923"/>
            <a:ext cx="3312734" cy="1141851"/>
          </a:xfrm>
          <a:noFill/>
        </p:spPr>
        <p:txBody>
          <a:bodyPr>
            <a:normAutofit/>
          </a:bodyPr>
          <a:lstStyle/>
          <a:p>
            <a:r>
              <a:rPr lang="en-US" sz="2800" dirty="0">
                <a:solidFill>
                  <a:srgbClr val="080808"/>
                </a:solidFill>
              </a:rPr>
              <a:t>Is High School Really Different?</a:t>
            </a:r>
          </a:p>
        </p:txBody>
      </p:sp>
      <p:sp>
        <p:nvSpPr>
          <p:cNvPr id="2" name="Title 1"/>
          <p:cNvSpPr>
            <a:spLocks noGrp="1"/>
          </p:cNvSpPr>
          <p:nvPr>
            <p:ph type="ctrTitle"/>
          </p:nvPr>
        </p:nvSpPr>
        <p:spPr>
          <a:xfrm>
            <a:off x="3204642" y="2353641"/>
            <a:ext cx="5782716" cy="2150719"/>
          </a:xfrm>
          <a:solidFill>
            <a:schemeClr val="accent5">
              <a:lumMod val="20000"/>
              <a:lumOff val="80000"/>
            </a:schemeClr>
          </a:solidFill>
        </p:spPr>
        <p:txBody>
          <a:bodyPr anchor="ctr">
            <a:normAutofit/>
          </a:bodyPr>
          <a:lstStyle/>
          <a:p>
            <a:r>
              <a:rPr lang="en-US" sz="4000" dirty="0">
                <a:solidFill>
                  <a:srgbClr val="080808"/>
                </a:solidFill>
              </a:rPr>
              <a:t>Research About Reading</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BC243-D0F0-4B29-BE45-A3EB5C47352A}"/>
              </a:ext>
            </a:extLst>
          </p:cNvPr>
          <p:cNvSpPr>
            <a:spLocks noGrp="1"/>
          </p:cNvSpPr>
          <p:nvPr>
            <p:ph type="title"/>
          </p:nvPr>
        </p:nvSpPr>
        <p:spPr>
          <a:xfrm>
            <a:off x="640080" y="325369"/>
            <a:ext cx="4368602" cy="1956841"/>
          </a:xfrm>
        </p:spPr>
        <p:txBody>
          <a:bodyPr anchor="b">
            <a:normAutofit/>
          </a:bodyPr>
          <a:lstStyle/>
          <a:p>
            <a:r>
              <a:rPr lang="en-US" sz="4200"/>
              <a:t>Reading for Understanding Initiative</a:t>
            </a:r>
          </a:p>
        </p:txBody>
      </p:sp>
      <p:sp>
        <p:nvSpPr>
          <p:cNvPr id="3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DEE578-30C9-4A38-9A53-63B5FF1BF102}"/>
              </a:ext>
            </a:extLst>
          </p:cNvPr>
          <p:cNvSpPr>
            <a:spLocks noGrp="1"/>
          </p:cNvSpPr>
          <p:nvPr>
            <p:ph idx="1"/>
          </p:nvPr>
        </p:nvSpPr>
        <p:spPr>
          <a:xfrm>
            <a:off x="640080" y="2872899"/>
            <a:ext cx="4243589" cy="3320668"/>
          </a:xfrm>
        </p:spPr>
        <p:txBody>
          <a:bodyPr>
            <a:normAutofit/>
          </a:bodyPr>
          <a:lstStyle/>
          <a:p>
            <a:r>
              <a:rPr lang="en-US" sz="2400" dirty="0"/>
              <a:t>Begun in 2010 – a research project to determine what works and suggest policy to support effective practices</a:t>
            </a:r>
          </a:p>
          <a:p>
            <a:r>
              <a:rPr lang="en-US" sz="2400" dirty="0"/>
              <a:t>Resulted in a Symposium to share findings in 2016</a:t>
            </a:r>
          </a:p>
          <a:p>
            <a:r>
              <a:rPr lang="en-US" sz="2400" dirty="0"/>
              <a:t>What works depends on context</a:t>
            </a:r>
          </a:p>
        </p:txBody>
      </p:sp>
      <p:pic>
        <p:nvPicPr>
          <p:cNvPr id="5" name="Picture 4" descr="A picture containing indoor, ceiling, person, scene&#10;&#10;Description automatically generated">
            <a:extLst>
              <a:ext uri="{FF2B5EF4-FFF2-40B4-BE49-F238E27FC236}">
                <a16:creationId xmlns:a16="http://schemas.microsoft.com/office/drawing/2014/main" id="{27B42000-09FD-4DDB-8E9F-7B3561E6322E}"/>
              </a:ext>
            </a:extLst>
          </p:cNvPr>
          <p:cNvPicPr>
            <a:picLocks noChangeAspect="1"/>
          </p:cNvPicPr>
          <p:nvPr/>
        </p:nvPicPr>
        <p:blipFill rotWithShape="1">
          <a:blip r:embed="rId3">
            <a:extLst>
              <a:ext uri="{28A0092B-C50C-407E-A947-70E740481C1C}">
                <a14:useLocalDpi xmlns:a14="http://schemas.microsoft.com/office/drawing/2010/main" val="0"/>
              </a:ext>
            </a:extLst>
          </a:blip>
          <a:srcRect l="11136" r="1363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1091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9092-8D11-4ED1-AF79-6DA8A0B1A508}"/>
              </a:ext>
            </a:extLst>
          </p:cNvPr>
          <p:cNvSpPr>
            <a:spLocks noGrp="1"/>
          </p:cNvSpPr>
          <p:nvPr>
            <p:ph type="title"/>
          </p:nvPr>
        </p:nvSpPr>
        <p:spPr>
          <a:xfrm>
            <a:off x="838200" y="365126"/>
            <a:ext cx="5340605" cy="1146176"/>
          </a:xfrm>
        </p:spPr>
        <p:txBody>
          <a:bodyPr>
            <a:normAutofit/>
          </a:bodyPr>
          <a:lstStyle/>
          <a:p>
            <a:r>
              <a:rPr lang="en-US" dirty="0"/>
              <a:t>Policy</a:t>
            </a:r>
          </a:p>
        </p:txBody>
      </p:sp>
      <p:sp>
        <p:nvSpPr>
          <p:cNvPr id="10"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6186F88-888A-47B0-9239-DDF6110C2A78}"/>
              </a:ext>
            </a:extLst>
          </p:cNvPr>
          <p:cNvSpPr>
            <a:spLocks noGrp="1"/>
          </p:cNvSpPr>
          <p:nvPr>
            <p:ph idx="1"/>
          </p:nvPr>
        </p:nvSpPr>
        <p:spPr>
          <a:xfrm>
            <a:off x="838200" y="2173288"/>
            <a:ext cx="3603171" cy="3639684"/>
          </a:xfrm>
        </p:spPr>
        <p:txBody>
          <a:bodyPr anchor="ctr">
            <a:normAutofit/>
          </a:bodyPr>
          <a:lstStyle/>
          <a:p>
            <a:r>
              <a:rPr lang="en-US" sz="2000" dirty="0">
                <a:solidFill>
                  <a:srgbClr val="FFFFFF"/>
                </a:solidFill>
              </a:rPr>
              <a:t>You can download the report with suggestions for policy development</a:t>
            </a:r>
          </a:p>
          <a:p>
            <a:r>
              <a:rPr lang="en-US" sz="2000" dirty="0">
                <a:solidFill>
                  <a:srgbClr val="FFFFFF"/>
                </a:solidFill>
              </a:rPr>
              <a:t>From CCSSO and ETS</a:t>
            </a:r>
          </a:p>
          <a:p>
            <a:endParaRPr lang="en-US" sz="2000" dirty="0">
              <a:solidFill>
                <a:srgbClr val="FFFFFF"/>
              </a:solidFill>
            </a:endParaRPr>
          </a:p>
        </p:txBody>
      </p:sp>
      <p:pic>
        <p:nvPicPr>
          <p:cNvPr id="5" name="Picture 4">
            <a:extLst>
              <a:ext uri="{FF2B5EF4-FFF2-40B4-BE49-F238E27FC236}">
                <a16:creationId xmlns:a16="http://schemas.microsoft.com/office/drawing/2014/main" id="{858DBC20-C0E8-4766-9D43-7EFB6A0DF2B1}"/>
              </a:ext>
            </a:extLst>
          </p:cNvPr>
          <p:cNvPicPr>
            <a:picLocks noChangeAspect="1"/>
          </p:cNvPicPr>
          <p:nvPr/>
        </p:nvPicPr>
        <p:blipFill>
          <a:blip r:embed="rId2"/>
          <a:stretch>
            <a:fillRect/>
          </a:stretch>
        </p:blipFill>
        <p:spPr>
          <a:xfrm>
            <a:off x="6183088" y="2649765"/>
            <a:ext cx="5170711" cy="3050719"/>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66082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4863-E6F0-4E72-B426-FEFF5EBB6F5D}"/>
              </a:ext>
            </a:extLst>
          </p:cNvPr>
          <p:cNvSpPr>
            <a:spLocks noGrp="1"/>
          </p:cNvSpPr>
          <p:nvPr>
            <p:ph type="title"/>
          </p:nvPr>
        </p:nvSpPr>
        <p:spPr>
          <a:xfrm>
            <a:off x="481013" y="3752849"/>
            <a:ext cx="3290887" cy="2452687"/>
          </a:xfrm>
        </p:spPr>
        <p:txBody>
          <a:bodyPr anchor="ctr">
            <a:normAutofit/>
          </a:bodyPr>
          <a:lstStyle/>
          <a:p>
            <a:r>
              <a:rPr lang="en-US" sz="3600" dirty="0" err="1"/>
              <a:t>RfU</a:t>
            </a:r>
            <a:r>
              <a:rPr lang="en-US" sz="3600" dirty="0"/>
              <a:t>: Key Findings - Vision</a:t>
            </a:r>
          </a:p>
        </p:txBody>
      </p:sp>
      <p:pic>
        <p:nvPicPr>
          <p:cNvPr id="5" name="Picture 4" descr="A picture containing text, person, child, indoor&#10;&#10;Description automatically generated">
            <a:extLst>
              <a:ext uri="{FF2B5EF4-FFF2-40B4-BE49-F238E27FC236}">
                <a16:creationId xmlns:a16="http://schemas.microsoft.com/office/drawing/2014/main" id="{D9A4E355-5831-47E5-BA2E-B02F60E5A094}"/>
              </a:ext>
            </a:extLst>
          </p:cNvPr>
          <p:cNvPicPr>
            <a:picLocks noChangeAspect="1"/>
          </p:cNvPicPr>
          <p:nvPr/>
        </p:nvPicPr>
        <p:blipFill rotWithShape="1">
          <a:blip r:embed="rId2">
            <a:extLst>
              <a:ext uri="{28A0092B-C50C-407E-A947-70E740481C1C}">
                <a14:useLocalDpi xmlns:a14="http://schemas.microsoft.com/office/drawing/2010/main" val="0"/>
              </a:ext>
            </a:extLst>
          </a:blip>
          <a:srcRect t="27578" b="2682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ED47728-3B4D-4BE6-B6C2-9E10B4BAD7B9}"/>
              </a:ext>
            </a:extLst>
          </p:cNvPr>
          <p:cNvSpPr>
            <a:spLocks noGrp="1"/>
          </p:cNvSpPr>
          <p:nvPr>
            <p:ph idx="1"/>
          </p:nvPr>
        </p:nvSpPr>
        <p:spPr>
          <a:xfrm>
            <a:off x="4223982" y="3752850"/>
            <a:ext cx="7485413" cy="2452687"/>
          </a:xfrm>
        </p:spPr>
        <p:txBody>
          <a:bodyPr anchor="ctr">
            <a:normAutofit/>
          </a:bodyPr>
          <a:lstStyle/>
          <a:p>
            <a:r>
              <a:rPr lang="en-US" sz="2400" dirty="0"/>
              <a:t>It is essential to create a shared vision of reading literacy proficiency</a:t>
            </a:r>
          </a:p>
          <a:p>
            <a:r>
              <a:rPr lang="en-US" sz="2400" dirty="0"/>
              <a:t>We must overcome a multitude of prejudices</a:t>
            </a:r>
          </a:p>
          <a:p>
            <a:r>
              <a:rPr lang="en-US" sz="2400" dirty="0"/>
              <a:t>We must each be willing to make compromises</a:t>
            </a:r>
          </a:p>
          <a:p>
            <a:r>
              <a:rPr lang="en-US" sz="2400" dirty="0"/>
              <a:t>We must understand the place of reading literacy proficiency in the wider world</a:t>
            </a:r>
          </a:p>
        </p:txBody>
      </p:sp>
    </p:spTree>
    <p:extLst>
      <p:ext uri="{BB962C8B-B14F-4D97-AF65-F5344CB8AC3E}">
        <p14:creationId xmlns:p14="http://schemas.microsoft.com/office/powerpoint/2010/main" val="191573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495417-6389-4E97-AA2E-A8E41914AAC7}"/>
              </a:ext>
            </a:extLst>
          </p:cNvPr>
          <p:cNvSpPr>
            <a:spLocks noGrp="1"/>
          </p:cNvSpPr>
          <p:nvPr>
            <p:ph type="title"/>
          </p:nvPr>
        </p:nvSpPr>
        <p:spPr>
          <a:xfrm>
            <a:off x="686834" y="1153572"/>
            <a:ext cx="3200400" cy="4461163"/>
          </a:xfrm>
        </p:spPr>
        <p:txBody>
          <a:bodyPr>
            <a:normAutofit/>
          </a:bodyPr>
          <a:lstStyle/>
          <a:p>
            <a:r>
              <a:rPr lang="en-US">
                <a:solidFill>
                  <a:srgbClr val="FFFFFF"/>
                </a:solidFill>
              </a:rPr>
              <a:t>RfU Findings - goals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CD04A9-1B15-4BEF-AC2E-865E4392797E}"/>
              </a:ext>
            </a:extLst>
          </p:cNvPr>
          <p:cNvSpPr>
            <a:spLocks noGrp="1"/>
          </p:cNvSpPr>
          <p:nvPr>
            <p:ph idx="1"/>
          </p:nvPr>
        </p:nvSpPr>
        <p:spPr>
          <a:xfrm>
            <a:off x="4447308" y="591344"/>
            <a:ext cx="6906491" cy="5585619"/>
          </a:xfrm>
        </p:spPr>
        <p:txBody>
          <a:bodyPr anchor="ctr">
            <a:normAutofit/>
          </a:bodyPr>
          <a:lstStyle/>
          <a:p>
            <a:r>
              <a:rPr lang="en-US" sz="2600"/>
              <a:t>We must constantly evolve our understanding of reading literacy in the twenty-first century</a:t>
            </a:r>
          </a:p>
          <a:p>
            <a:r>
              <a:rPr lang="en-US" sz="2600"/>
              <a:t>Consider the rate of technological and social change in the digital age</a:t>
            </a:r>
          </a:p>
          <a:p>
            <a:r>
              <a:rPr lang="en-US" sz="2600"/>
              <a:t>Anticipate that the nature of reading may be quite different a decade from now – when many of our students are making their way in the world</a:t>
            </a:r>
          </a:p>
          <a:p>
            <a:r>
              <a:rPr lang="en-US" sz="2600"/>
              <a:t>Reading literacy is necessary to make decisions and solve problems</a:t>
            </a:r>
          </a:p>
          <a:p>
            <a:r>
              <a:rPr lang="en-US" sz="2600"/>
              <a:t>Much daily communication is done electronically</a:t>
            </a:r>
          </a:p>
        </p:txBody>
      </p:sp>
    </p:spTree>
    <p:extLst>
      <p:ext uri="{BB962C8B-B14F-4D97-AF65-F5344CB8AC3E}">
        <p14:creationId xmlns:p14="http://schemas.microsoft.com/office/powerpoint/2010/main" val="349610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6" name="Freeform: Shape 25">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28BB88EF-95E8-4C33-8CCE-86FCA60A9364}"/>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r>
              <a:rPr lang="en-US" sz="2800" kern="1200" dirty="0">
                <a:solidFill>
                  <a:srgbClr val="080808"/>
                </a:solidFill>
                <a:latin typeface="+mn-lt"/>
                <a:ea typeface="+mn-ea"/>
                <a:cs typeface="+mn-cs"/>
              </a:rPr>
              <a:t>How they reflect research and practice</a:t>
            </a:r>
          </a:p>
        </p:txBody>
      </p:sp>
      <p:sp>
        <p:nvSpPr>
          <p:cNvPr id="6" name="Title 5">
            <a:extLst>
              <a:ext uri="{FF2B5EF4-FFF2-40B4-BE49-F238E27FC236}">
                <a16:creationId xmlns:a16="http://schemas.microsoft.com/office/drawing/2014/main" id="{B148008E-5DDE-4F52-B46F-06D83BAFA972}"/>
              </a:ext>
            </a:extLst>
          </p:cNvPr>
          <p:cNvSpPr>
            <a:spLocks noGrp="1"/>
          </p:cNvSpPr>
          <p:nvPr>
            <p:ph type="title"/>
          </p:nvPr>
        </p:nvSpPr>
        <p:spPr>
          <a:xfrm>
            <a:off x="3204642" y="2353641"/>
            <a:ext cx="5782716" cy="2150719"/>
          </a:xfrm>
          <a:solidFill>
            <a:schemeClr val="accent5">
              <a:lumMod val="20000"/>
              <a:lumOff val="80000"/>
            </a:schemeClr>
          </a:solidFill>
        </p:spPr>
        <p:txBody>
          <a:bodyPr vert="horz" lIns="91440" tIns="45720" rIns="91440" bIns="45720" rtlCol="0" anchor="ctr">
            <a:normAutofit/>
          </a:bodyPr>
          <a:lstStyle/>
          <a:p>
            <a:pPr algn="ctr"/>
            <a:r>
              <a:rPr lang="en-US" sz="4400" b="1" kern="1200" dirty="0">
                <a:solidFill>
                  <a:srgbClr val="080808"/>
                </a:solidFill>
                <a:latin typeface="+mj-lt"/>
                <a:ea typeface="+mj-ea"/>
                <a:cs typeface="+mj-cs"/>
              </a:rPr>
              <a:t>Maine’s Updated ELA Standards </a:t>
            </a:r>
          </a:p>
        </p:txBody>
      </p:sp>
      <p:sp>
        <p:nvSpPr>
          <p:cNvPr id="30" name="Freeform: Shape 29">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23506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TotalTime>
  <Words>1785</Words>
  <Application>Microsoft Office PowerPoint</Application>
  <PresentationFormat>Widescreen</PresentationFormat>
  <Paragraphs>148</Paragraphs>
  <Slides>35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Reading in high school</vt:lpstr>
      <vt:lpstr>Goals for Series</vt:lpstr>
      <vt:lpstr>Topics in session 1</vt:lpstr>
      <vt:lpstr>Research About Reading</vt:lpstr>
      <vt:lpstr>Reading for Understanding Initiative</vt:lpstr>
      <vt:lpstr>Policy</vt:lpstr>
      <vt:lpstr>RfU: Key Findings - Vision</vt:lpstr>
      <vt:lpstr>RfU Findings - goals</vt:lpstr>
      <vt:lpstr>Maine’s Updated ELA Standards </vt:lpstr>
      <vt:lpstr>CCSS Reading Standards </vt:lpstr>
      <vt:lpstr>Maine’s Updated Reading Standards </vt:lpstr>
      <vt:lpstr>Small Group Discussion</vt:lpstr>
      <vt:lpstr>RfU: Six Critical Aspects of Reading </vt:lpstr>
      <vt:lpstr>RfU: Six Critical Aspects of Reading </vt:lpstr>
      <vt:lpstr>RfU: Six Critical Aspects of Reading </vt:lpstr>
      <vt:lpstr>RfU: Six Critical Aspects of Reading </vt:lpstr>
      <vt:lpstr>RfU: Six Critical Aspects of Reading </vt:lpstr>
      <vt:lpstr>RfU: Six Critical Aspects of Reading </vt:lpstr>
      <vt:lpstr>STRENGTH OR STAMINA</vt:lpstr>
      <vt:lpstr>Text Complexity</vt:lpstr>
      <vt:lpstr>We are all struggling readers - sometimes</vt:lpstr>
      <vt:lpstr>PowerPoint Presentation</vt:lpstr>
      <vt:lpstr>PowerPoint Presentation</vt:lpstr>
      <vt:lpstr>PowerPoint Presentation</vt:lpstr>
      <vt:lpstr>TEXT COMPLEXITY</vt:lpstr>
      <vt:lpstr>The Garbage Collector’s Library</vt:lpstr>
      <vt:lpstr>What makes a text complex?</vt:lpstr>
      <vt:lpstr>Complexity: Take 2</vt:lpstr>
      <vt:lpstr>What is text complexity?</vt:lpstr>
      <vt:lpstr>Small Group Discussion</vt:lpstr>
      <vt:lpstr>What you teach should inform how you teach.</vt:lpstr>
      <vt:lpstr>Direct Instruction of Reading Skills</vt:lpstr>
      <vt:lpstr>One high need area of direct instruction in high school: expository reading and writing</vt:lpstr>
      <vt:lpstr>Next time</vt:lpstr>
      <vt:lpstr>Feedback for contact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in high school</dc:title>
  <dc:creator>Dunton, Morgan</dc:creator>
  <cp:lastModifiedBy>Dunton, Morgan</cp:lastModifiedBy>
  <cp:revision>34</cp:revision>
  <dcterms:created xsi:type="dcterms:W3CDTF">2022-03-24T13:23:53Z</dcterms:created>
  <dcterms:modified xsi:type="dcterms:W3CDTF">2022-04-01T12:52:22Z</dcterms:modified>
</cp:coreProperties>
</file>