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7" r:id="rId5"/>
    <p:sldId id="264" r:id="rId6"/>
    <p:sldId id="269" r:id="rId7"/>
    <p:sldId id="300" r:id="rId8"/>
    <p:sldId id="268" r:id="rId9"/>
    <p:sldId id="261" r:id="rId10"/>
    <p:sldId id="317" r:id="rId11"/>
    <p:sldId id="288" r:id="rId12"/>
    <p:sldId id="318" r:id="rId13"/>
    <p:sldId id="316" r:id="rId14"/>
    <p:sldId id="323" r:id="rId15"/>
    <p:sldId id="301" r:id="rId16"/>
    <p:sldId id="320" r:id="rId17"/>
    <p:sldId id="321" r:id="rId18"/>
    <p:sldId id="313" r:id="rId19"/>
    <p:sldId id="322" r:id="rId20"/>
    <p:sldId id="305" r:id="rId21"/>
    <p:sldId id="306" r:id="rId22"/>
    <p:sldId id="302" r:id="rId23"/>
    <p:sldId id="315" r:id="rId24"/>
    <p:sldId id="312" r:id="rId25"/>
    <p:sldId id="311" r:id="rId26"/>
    <p:sldId id="314" r:id="rId27"/>
    <p:sldId id="308" r:id="rId28"/>
    <p:sldId id="326" r:id="rId29"/>
    <p:sldId id="325" r:id="rId30"/>
    <p:sldId id="298" r:id="rId31"/>
    <p:sldId id="30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B2F2DA-2E4D-4570-B0A6-6D99FC53B8A4}" v="45" dt="2022-04-11T11:28:42.475"/>
    <p1510:client id="{5942AB3B-1024-4736-9558-99905415441F}" v="306" dt="2022-04-11T19:17:04.036"/>
    <p1510:client id="{80361E98-6026-4C3C-96B3-036A3B1E2019}" v="2105" dt="2022-04-11T19:56:23.6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ton, Morgan" userId="91b7a865-94d5-4c26-b837-ffc0a489a358" providerId="ADAL" clId="{515ED2E4-C210-43F2-A986-E684C79C04A2}"/>
    <pc:docChg chg="undo custSel addSld delSld modSld">
      <pc:chgData name="Dunton, Morgan" userId="91b7a865-94d5-4c26-b837-ffc0a489a358" providerId="ADAL" clId="{515ED2E4-C210-43F2-A986-E684C79C04A2}" dt="2022-03-31T12:19:18.911" v="1057" actId="680"/>
      <pc:docMkLst>
        <pc:docMk/>
      </pc:docMkLst>
      <pc:sldChg chg="del">
        <pc:chgData name="Dunton, Morgan" userId="91b7a865-94d5-4c26-b837-ffc0a489a358" providerId="ADAL" clId="{515ED2E4-C210-43F2-A986-E684C79C04A2}" dt="2022-03-31T12:08:18.947" v="109" actId="2696"/>
        <pc:sldMkLst>
          <pc:docMk/>
          <pc:sldMk cId="1810917560" sldId="259"/>
        </pc:sldMkLst>
      </pc:sldChg>
      <pc:sldChg chg="del">
        <pc:chgData name="Dunton, Morgan" userId="91b7a865-94d5-4c26-b837-ffc0a489a358" providerId="ADAL" clId="{515ED2E4-C210-43F2-A986-E684C79C04A2}" dt="2022-03-31T12:08:21.446" v="110" actId="2696"/>
        <pc:sldMkLst>
          <pc:docMk/>
          <pc:sldMk cId="1660828493" sldId="260"/>
        </pc:sldMkLst>
      </pc:sldChg>
      <pc:sldChg chg="add del modNotesTx">
        <pc:chgData name="Dunton, Morgan" userId="91b7a865-94d5-4c26-b837-ffc0a489a358" providerId="ADAL" clId="{515ED2E4-C210-43F2-A986-E684C79C04A2}" dt="2022-03-31T12:12:01.071" v="386" actId="20577"/>
        <pc:sldMkLst>
          <pc:docMk/>
          <pc:sldMk cId="1915739699" sldId="261"/>
        </pc:sldMkLst>
      </pc:sldChg>
      <pc:sldChg chg="modNotesTx">
        <pc:chgData name="Dunton, Morgan" userId="91b7a865-94d5-4c26-b837-ffc0a489a358" providerId="ADAL" clId="{515ED2E4-C210-43F2-A986-E684C79C04A2}" dt="2022-03-31T12:13:46.524" v="699" actId="20577"/>
        <pc:sldMkLst>
          <pc:docMk/>
          <pc:sldMk cId="3496100284" sldId="262"/>
        </pc:sldMkLst>
      </pc:sldChg>
      <pc:sldChg chg="del">
        <pc:chgData name="Dunton, Morgan" userId="91b7a865-94d5-4c26-b837-ffc0a489a358" providerId="ADAL" clId="{515ED2E4-C210-43F2-A986-E684C79C04A2}" dt="2022-03-31T12:08:42.523" v="117" actId="2696"/>
        <pc:sldMkLst>
          <pc:docMk/>
          <pc:sldMk cId="3945605843" sldId="263"/>
        </pc:sldMkLst>
      </pc:sldChg>
      <pc:sldChg chg="modNotesTx">
        <pc:chgData name="Dunton, Morgan" userId="91b7a865-94d5-4c26-b837-ffc0a489a358" providerId="ADAL" clId="{515ED2E4-C210-43F2-A986-E684C79C04A2}" dt="2022-03-31T12:10:15.783" v="206" actId="20577"/>
        <pc:sldMkLst>
          <pc:docMk/>
          <pc:sldMk cId="1315647518" sldId="268"/>
        </pc:sldMkLst>
      </pc:sldChg>
      <pc:sldChg chg="modSp mod">
        <pc:chgData name="Dunton, Morgan" userId="91b7a865-94d5-4c26-b837-ffc0a489a358" providerId="ADAL" clId="{515ED2E4-C210-43F2-A986-E684C79C04A2}" dt="2022-03-31T11:58:52.434" v="108" actId="313"/>
        <pc:sldMkLst>
          <pc:docMk/>
          <pc:sldMk cId="353363130" sldId="269"/>
        </pc:sldMkLst>
        <pc:spChg chg="mod">
          <ac:chgData name="Dunton, Morgan" userId="91b7a865-94d5-4c26-b837-ffc0a489a358" providerId="ADAL" clId="{515ED2E4-C210-43F2-A986-E684C79C04A2}" dt="2022-03-31T11:58:11.881" v="1" actId="20577"/>
          <ac:spMkLst>
            <pc:docMk/>
            <pc:sldMk cId="353363130" sldId="269"/>
            <ac:spMk id="2" creationId="{09C4645E-8B07-4A35-B421-C44844F35C92}"/>
          </ac:spMkLst>
        </pc:spChg>
        <pc:spChg chg="mod">
          <ac:chgData name="Dunton, Morgan" userId="91b7a865-94d5-4c26-b837-ffc0a489a358" providerId="ADAL" clId="{515ED2E4-C210-43F2-A986-E684C79C04A2}" dt="2022-03-31T11:58:52.434" v="108" actId="313"/>
          <ac:spMkLst>
            <pc:docMk/>
            <pc:sldMk cId="353363130" sldId="269"/>
            <ac:spMk id="3" creationId="{DFDDFDD5-D569-49EA-AAC8-443B2DD4848A}"/>
          </ac:spMkLst>
        </pc:spChg>
      </pc:sldChg>
      <pc:sldChg chg="del">
        <pc:chgData name="Dunton, Morgan" userId="91b7a865-94d5-4c26-b837-ffc0a489a358" providerId="ADAL" clId="{515ED2E4-C210-43F2-A986-E684C79C04A2}" dt="2022-03-31T12:09:08.720" v="124" actId="2696"/>
        <pc:sldMkLst>
          <pc:docMk/>
          <pc:sldMk cId="3805353061" sldId="270"/>
        </pc:sldMkLst>
      </pc:sldChg>
      <pc:sldChg chg="del">
        <pc:chgData name="Dunton, Morgan" userId="91b7a865-94d5-4c26-b837-ffc0a489a358" providerId="ADAL" clId="{515ED2E4-C210-43F2-A986-E684C79C04A2}" dt="2022-03-31T12:08:43.204" v="118" actId="2696"/>
        <pc:sldMkLst>
          <pc:docMk/>
          <pc:sldMk cId="403022194" sldId="272"/>
        </pc:sldMkLst>
      </pc:sldChg>
      <pc:sldChg chg="del">
        <pc:chgData name="Dunton, Morgan" userId="91b7a865-94d5-4c26-b837-ffc0a489a358" providerId="ADAL" clId="{515ED2E4-C210-43F2-A986-E684C79C04A2}" dt="2022-03-31T12:08:43.812" v="119" actId="2696"/>
        <pc:sldMkLst>
          <pc:docMk/>
          <pc:sldMk cId="3872844876" sldId="273"/>
        </pc:sldMkLst>
      </pc:sldChg>
      <pc:sldChg chg="del">
        <pc:chgData name="Dunton, Morgan" userId="91b7a865-94d5-4c26-b837-ffc0a489a358" providerId="ADAL" clId="{515ED2E4-C210-43F2-A986-E684C79C04A2}" dt="2022-03-31T12:08:44.391" v="120" actId="2696"/>
        <pc:sldMkLst>
          <pc:docMk/>
          <pc:sldMk cId="2261862229" sldId="274"/>
        </pc:sldMkLst>
      </pc:sldChg>
      <pc:sldChg chg="del">
        <pc:chgData name="Dunton, Morgan" userId="91b7a865-94d5-4c26-b837-ffc0a489a358" providerId="ADAL" clId="{515ED2E4-C210-43F2-A986-E684C79C04A2}" dt="2022-03-31T12:08:45.193" v="121" actId="2696"/>
        <pc:sldMkLst>
          <pc:docMk/>
          <pc:sldMk cId="654432901" sldId="275"/>
        </pc:sldMkLst>
      </pc:sldChg>
      <pc:sldChg chg="del">
        <pc:chgData name="Dunton, Morgan" userId="91b7a865-94d5-4c26-b837-ffc0a489a358" providerId="ADAL" clId="{515ED2E4-C210-43F2-A986-E684C79C04A2}" dt="2022-03-31T12:09:07.976" v="123" actId="2696"/>
        <pc:sldMkLst>
          <pc:docMk/>
          <pc:sldMk cId="3047392384" sldId="277"/>
        </pc:sldMkLst>
      </pc:sldChg>
      <pc:sldChg chg="del">
        <pc:chgData name="Dunton, Morgan" userId="91b7a865-94d5-4c26-b837-ffc0a489a358" providerId="ADAL" clId="{515ED2E4-C210-43F2-A986-E684C79C04A2}" dt="2022-03-31T12:09:09.357" v="125" actId="2696"/>
        <pc:sldMkLst>
          <pc:docMk/>
          <pc:sldMk cId="2079471604" sldId="278"/>
        </pc:sldMkLst>
      </pc:sldChg>
      <pc:sldChg chg="del">
        <pc:chgData name="Dunton, Morgan" userId="91b7a865-94d5-4c26-b837-ffc0a489a358" providerId="ADAL" clId="{515ED2E4-C210-43F2-A986-E684C79C04A2}" dt="2022-03-31T12:09:09.928" v="126" actId="2696"/>
        <pc:sldMkLst>
          <pc:docMk/>
          <pc:sldMk cId="1006481162" sldId="279"/>
        </pc:sldMkLst>
      </pc:sldChg>
      <pc:sldChg chg="del">
        <pc:chgData name="Dunton, Morgan" userId="91b7a865-94d5-4c26-b837-ffc0a489a358" providerId="ADAL" clId="{515ED2E4-C210-43F2-A986-E684C79C04A2}" dt="2022-03-31T12:08:38.668" v="113" actId="2696"/>
        <pc:sldMkLst>
          <pc:docMk/>
          <pc:sldMk cId="3823506415" sldId="280"/>
        </pc:sldMkLst>
      </pc:sldChg>
      <pc:sldChg chg="del">
        <pc:chgData name="Dunton, Morgan" userId="91b7a865-94d5-4c26-b837-ffc0a489a358" providerId="ADAL" clId="{515ED2E4-C210-43F2-A986-E684C79C04A2}" dt="2022-03-31T12:08:39.592" v="114" actId="2696"/>
        <pc:sldMkLst>
          <pc:docMk/>
          <pc:sldMk cId="3169119668" sldId="281"/>
        </pc:sldMkLst>
      </pc:sldChg>
      <pc:sldChg chg="del">
        <pc:chgData name="Dunton, Morgan" userId="91b7a865-94d5-4c26-b837-ffc0a489a358" providerId="ADAL" clId="{515ED2E4-C210-43F2-A986-E684C79C04A2}" dt="2022-03-31T12:08:41.032" v="115" actId="2696"/>
        <pc:sldMkLst>
          <pc:docMk/>
          <pc:sldMk cId="2592227292" sldId="282"/>
        </pc:sldMkLst>
      </pc:sldChg>
      <pc:sldChg chg="del">
        <pc:chgData name="Dunton, Morgan" userId="91b7a865-94d5-4c26-b837-ffc0a489a358" providerId="ADAL" clId="{515ED2E4-C210-43F2-A986-E684C79C04A2}" dt="2022-03-31T12:08:41.779" v="116" actId="2696"/>
        <pc:sldMkLst>
          <pc:docMk/>
          <pc:sldMk cId="1832667219" sldId="283"/>
        </pc:sldMkLst>
      </pc:sldChg>
      <pc:sldChg chg="del">
        <pc:chgData name="Dunton, Morgan" userId="91b7a865-94d5-4c26-b837-ffc0a489a358" providerId="ADAL" clId="{515ED2E4-C210-43F2-A986-E684C79C04A2}" dt="2022-03-31T12:09:10.580" v="127" actId="2696"/>
        <pc:sldMkLst>
          <pc:docMk/>
          <pc:sldMk cId="1575448105" sldId="284"/>
        </pc:sldMkLst>
      </pc:sldChg>
      <pc:sldChg chg="del">
        <pc:chgData name="Dunton, Morgan" userId="91b7a865-94d5-4c26-b837-ffc0a489a358" providerId="ADAL" clId="{515ED2E4-C210-43F2-A986-E684C79C04A2}" dt="2022-03-31T12:09:16.256" v="129" actId="2696"/>
        <pc:sldMkLst>
          <pc:docMk/>
          <pc:sldMk cId="2085080410" sldId="285"/>
        </pc:sldMkLst>
      </pc:sldChg>
      <pc:sldChg chg="del">
        <pc:chgData name="Dunton, Morgan" userId="91b7a865-94d5-4c26-b837-ffc0a489a358" providerId="ADAL" clId="{515ED2E4-C210-43F2-A986-E684C79C04A2}" dt="2022-03-31T12:09:17.058" v="130" actId="2696"/>
        <pc:sldMkLst>
          <pc:docMk/>
          <pc:sldMk cId="960299969" sldId="286"/>
        </pc:sldMkLst>
      </pc:sldChg>
      <pc:sldChg chg="del">
        <pc:chgData name="Dunton, Morgan" userId="91b7a865-94d5-4c26-b837-ffc0a489a358" providerId="ADAL" clId="{515ED2E4-C210-43F2-A986-E684C79C04A2}" dt="2022-03-31T12:09:18.214" v="131" actId="2696"/>
        <pc:sldMkLst>
          <pc:docMk/>
          <pc:sldMk cId="2618563787" sldId="287"/>
        </pc:sldMkLst>
      </pc:sldChg>
      <pc:sldChg chg="del">
        <pc:chgData name="Dunton, Morgan" userId="91b7a865-94d5-4c26-b837-ffc0a489a358" providerId="ADAL" clId="{515ED2E4-C210-43F2-A986-E684C79C04A2}" dt="2022-03-31T12:09:20.998" v="133" actId="2696"/>
        <pc:sldMkLst>
          <pc:docMk/>
          <pc:sldMk cId="3935400377" sldId="290"/>
        </pc:sldMkLst>
      </pc:sldChg>
      <pc:sldChg chg="del">
        <pc:chgData name="Dunton, Morgan" userId="91b7a865-94d5-4c26-b837-ffc0a489a358" providerId="ADAL" clId="{515ED2E4-C210-43F2-A986-E684C79C04A2}" dt="2022-03-31T12:09:14.854" v="128" actId="2696"/>
        <pc:sldMkLst>
          <pc:docMk/>
          <pc:sldMk cId="2302231300" sldId="292"/>
        </pc:sldMkLst>
      </pc:sldChg>
      <pc:sldChg chg="modNotesTx">
        <pc:chgData name="Dunton, Morgan" userId="91b7a865-94d5-4c26-b837-ffc0a489a358" providerId="ADAL" clId="{515ED2E4-C210-43F2-A986-E684C79C04A2}" dt="2022-03-31T12:18:41.060" v="1031" actId="20577"/>
        <pc:sldMkLst>
          <pc:docMk/>
          <pc:sldMk cId="3810419505" sldId="293"/>
        </pc:sldMkLst>
      </pc:sldChg>
      <pc:sldChg chg="del">
        <pc:chgData name="Dunton, Morgan" userId="91b7a865-94d5-4c26-b837-ffc0a489a358" providerId="ADAL" clId="{515ED2E4-C210-43F2-A986-E684C79C04A2}" dt="2022-03-31T12:08:46.048" v="122" actId="2696"/>
        <pc:sldMkLst>
          <pc:docMk/>
          <pc:sldMk cId="2794043903" sldId="294"/>
        </pc:sldMkLst>
      </pc:sldChg>
      <pc:sldChg chg="del">
        <pc:chgData name="Dunton, Morgan" userId="91b7a865-94d5-4c26-b837-ffc0a489a358" providerId="ADAL" clId="{515ED2E4-C210-43F2-A986-E684C79C04A2}" dt="2022-03-31T12:09:19.818" v="132" actId="2696"/>
        <pc:sldMkLst>
          <pc:docMk/>
          <pc:sldMk cId="1409377367" sldId="295"/>
        </pc:sldMkLst>
      </pc:sldChg>
      <pc:sldChg chg="del">
        <pc:chgData name="Dunton, Morgan" userId="91b7a865-94d5-4c26-b837-ffc0a489a358" providerId="ADAL" clId="{515ED2E4-C210-43F2-A986-E684C79C04A2}" dt="2022-03-31T12:09:22.525" v="134" actId="2696"/>
        <pc:sldMkLst>
          <pc:docMk/>
          <pc:sldMk cId="4109683366" sldId="296"/>
        </pc:sldMkLst>
      </pc:sldChg>
      <pc:sldChg chg="del">
        <pc:chgData name="Dunton, Morgan" userId="91b7a865-94d5-4c26-b837-ffc0a489a358" providerId="ADAL" clId="{515ED2E4-C210-43F2-A986-E684C79C04A2}" dt="2022-03-31T12:09:36.603" v="135" actId="2696"/>
        <pc:sldMkLst>
          <pc:docMk/>
          <pc:sldMk cId="1734165858" sldId="297"/>
        </pc:sldMkLst>
      </pc:sldChg>
      <pc:sldChg chg="addSp delSp modSp new mod setBg setClrOvrMap modNotesTx">
        <pc:chgData name="Dunton, Morgan" userId="91b7a865-94d5-4c26-b837-ffc0a489a358" providerId="ADAL" clId="{515ED2E4-C210-43F2-A986-E684C79C04A2}" dt="2022-03-31T12:19:00.686" v="1045" actId="20577"/>
        <pc:sldMkLst>
          <pc:docMk/>
          <pc:sldMk cId="3294801527" sldId="299"/>
        </pc:sldMkLst>
        <pc:spChg chg="mod ord">
          <ac:chgData name="Dunton, Morgan" userId="91b7a865-94d5-4c26-b837-ffc0a489a358" providerId="ADAL" clId="{515ED2E4-C210-43F2-A986-E684C79C04A2}" dt="2022-03-31T12:17:46.902" v="951" actId="26606"/>
          <ac:spMkLst>
            <pc:docMk/>
            <pc:sldMk cId="3294801527" sldId="299"/>
            <ac:spMk id="2" creationId="{50BFAAC2-5E01-42FE-AFEC-E40C3EC72D9E}"/>
          </ac:spMkLst>
        </pc:spChg>
        <pc:spChg chg="del">
          <ac:chgData name="Dunton, Morgan" userId="91b7a865-94d5-4c26-b837-ffc0a489a358" providerId="ADAL" clId="{515ED2E4-C210-43F2-A986-E684C79C04A2}" dt="2022-03-31T12:17:40.311" v="949" actId="931"/>
          <ac:spMkLst>
            <pc:docMk/>
            <pc:sldMk cId="3294801527" sldId="299"/>
            <ac:spMk id="3" creationId="{6DB15DF0-C977-4D21-830E-B5C7DD971C74}"/>
          </ac:spMkLst>
        </pc:spChg>
        <pc:spChg chg="mod">
          <ac:chgData name="Dunton, Morgan" userId="91b7a865-94d5-4c26-b837-ffc0a489a358" providerId="ADAL" clId="{515ED2E4-C210-43F2-A986-E684C79C04A2}" dt="2022-03-31T12:17:58.695" v="953" actId="242"/>
          <ac:spMkLst>
            <pc:docMk/>
            <pc:sldMk cId="3294801527" sldId="299"/>
            <ac:spMk id="4" creationId="{54AEA5D8-F714-4990-A74A-20C3454DC63F}"/>
          </ac:spMkLst>
        </pc:spChg>
        <pc:spChg chg="add">
          <ac:chgData name="Dunton, Morgan" userId="91b7a865-94d5-4c26-b837-ffc0a489a358" providerId="ADAL" clId="{515ED2E4-C210-43F2-A986-E684C79C04A2}" dt="2022-03-31T12:17:46.902" v="951" actId="26606"/>
          <ac:spMkLst>
            <pc:docMk/>
            <pc:sldMk cId="3294801527" sldId="299"/>
            <ac:spMk id="11" creationId="{0671A8AE-40A1-4631-A6B8-581AFF065482}"/>
          </ac:spMkLst>
        </pc:spChg>
        <pc:spChg chg="add">
          <ac:chgData name="Dunton, Morgan" userId="91b7a865-94d5-4c26-b837-ffc0a489a358" providerId="ADAL" clId="{515ED2E4-C210-43F2-A986-E684C79C04A2}" dt="2022-03-31T12:17:46.902" v="951" actId="26606"/>
          <ac:spMkLst>
            <pc:docMk/>
            <pc:sldMk cId="3294801527" sldId="299"/>
            <ac:spMk id="13" creationId="{AB58EF07-17C2-48CF-ABB0-EEF1F17CB8F0}"/>
          </ac:spMkLst>
        </pc:spChg>
        <pc:spChg chg="add">
          <ac:chgData name="Dunton, Morgan" userId="91b7a865-94d5-4c26-b837-ffc0a489a358" providerId="ADAL" clId="{515ED2E4-C210-43F2-A986-E684C79C04A2}" dt="2022-03-31T12:17:46.902" v="951" actId="26606"/>
          <ac:spMkLst>
            <pc:docMk/>
            <pc:sldMk cId="3294801527" sldId="299"/>
            <ac:spMk id="15" creationId="{AF2F604E-43BE-4DC3-B983-E071523364F8}"/>
          </ac:spMkLst>
        </pc:spChg>
        <pc:spChg chg="add">
          <ac:chgData name="Dunton, Morgan" userId="91b7a865-94d5-4c26-b837-ffc0a489a358" providerId="ADAL" clId="{515ED2E4-C210-43F2-A986-E684C79C04A2}" dt="2022-03-31T12:17:46.902" v="951" actId="26606"/>
          <ac:spMkLst>
            <pc:docMk/>
            <pc:sldMk cId="3294801527" sldId="299"/>
            <ac:spMk id="17" creationId="{08C9B587-E65E-4B52-B37C-ABEBB6E87928}"/>
          </ac:spMkLst>
        </pc:spChg>
        <pc:picChg chg="add mod">
          <ac:chgData name="Dunton, Morgan" userId="91b7a865-94d5-4c26-b837-ffc0a489a358" providerId="ADAL" clId="{515ED2E4-C210-43F2-A986-E684C79C04A2}" dt="2022-03-31T12:17:46.902" v="951" actId="26606"/>
          <ac:picMkLst>
            <pc:docMk/>
            <pc:sldMk cId="3294801527" sldId="299"/>
            <ac:picMk id="6" creationId="{99EBFCDF-08D0-422B-971C-0301CD4DD476}"/>
          </ac:picMkLst>
        </pc:picChg>
      </pc:sldChg>
      <pc:sldChg chg="new">
        <pc:chgData name="Dunton, Morgan" userId="91b7a865-94d5-4c26-b837-ffc0a489a358" providerId="ADAL" clId="{515ED2E4-C210-43F2-A986-E684C79C04A2}" dt="2022-03-31T12:19:16.127" v="1046" actId="680"/>
        <pc:sldMkLst>
          <pc:docMk/>
          <pc:sldMk cId="2991037109" sldId="300"/>
        </pc:sldMkLst>
      </pc:sldChg>
      <pc:sldChg chg="new">
        <pc:chgData name="Dunton, Morgan" userId="91b7a865-94d5-4c26-b837-ffc0a489a358" providerId="ADAL" clId="{515ED2E4-C210-43F2-A986-E684C79C04A2}" dt="2022-03-31T12:19:16.642" v="1047" actId="680"/>
        <pc:sldMkLst>
          <pc:docMk/>
          <pc:sldMk cId="123175853" sldId="301"/>
        </pc:sldMkLst>
      </pc:sldChg>
      <pc:sldChg chg="new">
        <pc:chgData name="Dunton, Morgan" userId="91b7a865-94d5-4c26-b837-ffc0a489a358" providerId="ADAL" clId="{515ED2E4-C210-43F2-A986-E684C79C04A2}" dt="2022-03-31T12:19:16.897" v="1048" actId="680"/>
        <pc:sldMkLst>
          <pc:docMk/>
          <pc:sldMk cId="1433844869" sldId="302"/>
        </pc:sldMkLst>
      </pc:sldChg>
      <pc:sldChg chg="new">
        <pc:chgData name="Dunton, Morgan" userId="91b7a865-94d5-4c26-b837-ffc0a489a358" providerId="ADAL" clId="{515ED2E4-C210-43F2-A986-E684C79C04A2}" dt="2022-03-31T12:19:17.194" v="1049" actId="680"/>
        <pc:sldMkLst>
          <pc:docMk/>
          <pc:sldMk cId="3039316587" sldId="303"/>
        </pc:sldMkLst>
      </pc:sldChg>
      <pc:sldChg chg="new">
        <pc:chgData name="Dunton, Morgan" userId="91b7a865-94d5-4c26-b837-ffc0a489a358" providerId="ADAL" clId="{515ED2E4-C210-43F2-A986-E684C79C04A2}" dt="2022-03-31T12:19:17.376" v="1050" actId="680"/>
        <pc:sldMkLst>
          <pc:docMk/>
          <pc:sldMk cId="2291023802" sldId="304"/>
        </pc:sldMkLst>
      </pc:sldChg>
      <pc:sldChg chg="new">
        <pc:chgData name="Dunton, Morgan" userId="91b7a865-94d5-4c26-b837-ffc0a489a358" providerId="ADAL" clId="{515ED2E4-C210-43F2-A986-E684C79C04A2}" dt="2022-03-31T12:19:17.589" v="1051" actId="680"/>
        <pc:sldMkLst>
          <pc:docMk/>
          <pc:sldMk cId="1567341430" sldId="305"/>
        </pc:sldMkLst>
      </pc:sldChg>
      <pc:sldChg chg="new">
        <pc:chgData name="Dunton, Morgan" userId="91b7a865-94d5-4c26-b837-ffc0a489a358" providerId="ADAL" clId="{515ED2E4-C210-43F2-A986-E684C79C04A2}" dt="2022-03-31T12:19:17.791" v="1052" actId="680"/>
        <pc:sldMkLst>
          <pc:docMk/>
          <pc:sldMk cId="1652719196" sldId="306"/>
        </pc:sldMkLst>
      </pc:sldChg>
      <pc:sldChg chg="new">
        <pc:chgData name="Dunton, Morgan" userId="91b7a865-94d5-4c26-b837-ffc0a489a358" providerId="ADAL" clId="{515ED2E4-C210-43F2-A986-E684C79C04A2}" dt="2022-03-31T12:19:17.991" v="1053" actId="680"/>
        <pc:sldMkLst>
          <pc:docMk/>
          <pc:sldMk cId="3994897745" sldId="307"/>
        </pc:sldMkLst>
      </pc:sldChg>
      <pc:sldChg chg="new">
        <pc:chgData name="Dunton, Morgan" userId="91b7a865-94d5-4c26-b837-ffc0a489a358" providerId="ADAL" clId="{515ED2E4-C210-43F2-A986-E684C79C04A2}" dt="2022-03-31T12:19:18.186" v="1054" actId="680"/>
        <pc:sldMkLst>
          <pc:docMk/>
          <pc:sldMk cId="2681788808" sldId="308"/>
        </pc:sldMkLst>
      </pc:sldChg>
      <pc:sldChg chg="new">
        <pc:chgData name="Dunton, Morgan" userId="91b7a865-94d5-4c26-b837-ffc0a489a358" providerId="ADAL" clId="{515ED2E4-C210-43F2-A986-E684C79C04A2}" dt="2022-03-31T12:19:18.388" v="1055" actId="680"/>
        <pc:sldMkLst>
          <pc:docMk/>
          <pc:sldMk cId="785705380" sldId="309"/>
        </pc:sldMkLst>
      </pc:sldChg>
      <pc:sldChg chg="new">
        <pc:chgData name="Dunton, Morgan" userId="91b7a865-94d5-4c26-b837-ffc0a489a358" providerId="ADAL" clId="{515ED2E4-C210-43F2-A986-E684C79C04A2}" dt="2022-03-31T12:19:18.570" v="1056" actId="680"/>
        <pc:sldMkLst>
          <pc:docMk/>
          <pc:sldMk cId="4184967739" sldId="310"/>
        </pc:sldMkLst>
      </pc:sldChg>
      <pc:sldChg chg="new">
        <pc:chgData name="Dunton, Morgan" userId="91b7a865-94d5-4c26-b837-ffc0a489a358" providerId="ADAL" clId="{515ED2E4-C210-43F2-A986-E684C79C04A2}" dt="2022-03-31T12:19:18.911" v="1057" actId="680"/>
        <pc:sldMkLst>
          <pc:docMk/>
          <pc:sldMk cId="3332232235" sldId="311"/>
        </pc:sldMkLst>
      </pc:sldChg>
    </pc:docChg>
  </pc:docChgLst>
  <pc:docChgLst>
    <pc:chgData name="Dunton, Morgan" userId="S::morgan.dunton@maine.gov::91b7a865-94d5-4c26-b837-ffc0a489a358" providerId="AD" clId="Web-{AAC9D29C-359B-4BDF-8D57-BF5A380F6829}"/>
    <pc:docChg chg="modSld">
      <pc:chgData name="Dunton, Morgan" userId="S::morgan.dunton@maine.gov::91b7a865-94d5-4c26-b837-ffc0a489a358" providerId="AD" clId="Web-{AAC9D29C-359B-4BDF-8D57-BF5A380F6829}" dt="2022-03-31T12:33:50.595" v="4" actId="20577"/>
      <pc:docMkLst>
        <pc:docMk/>
      </pc:docMkLst>
      <pc:sldChg chg="addSp delSp modSp mod setBg setClrOvrMap">
        <pc:chgData name="Dunton, Morgan" userId="S::morgan.dunton@maine.gov::91b7a865-94d5-4c26-b837-ffc0a489a358" providerId="AD" clId="Web-{AAC9D29C-359B-4BDF-8D57-BF5A380F6829}" dt="2022-03-31T12:33:50.595" v="4" actId="20577"/>
        <pc:sldMkLst>
          <pc:docMk/>
          <pc:sldMk cId="2991037109" sldId="300"/>
        </pc:sldMkLst>
        <pc:spChg chg="mod">
          <ac:chgData name="Dunton, Morgan" userId="S::morgan.dunton@maine.gov::91b7a865-94d5-4c26-b837-ffc0a489a358" providerId="AD" clId="Web-{AAC9D29C-359B-4BDF-8D57-BF5A380F6829}" dt="2022-03-31T12:33:41.501" v="3"/>
          <ac:spMkLst>
            <pc:docMk/>
            <pc:sldMk cId="2991037109" sldId="300"/>
            <ac:spMk id="2" creationId="{AF19A7C3-6DCC-4D1A-8670-A100AFFC5888}"/>
          </ac:spMkLst>
        </pc:spChg>
        <pc:spChg chg="mod ord">
          <ac:chgData name="Dunton, Morgan" userId="S::morgan.dunton@maine.gov::91b7a865-94d5-4c26-b837-ffc0a489a358" providerId="AD" clId="Web-{AAC9D29C-359B-4BDF-8D57-BF5A380F6829}" dt="2022-03-31T12:33:50.595" v="4" actId="20577"/>
          <ac:spMkLst>
            <pc:docMk/>
            <pc:sldMk cId="2991037109" sldId="300"/>
            <ac:spMk id="3" creationId="{C96F50CD-E08C-4B1C-A310-26D2F5683F3A}"/>
          </ac:spMkLst>
        </pc:spChg>
        <pc:spChg chg="add">
          <ac:chgData name="Dunton, Morgan" userId="S::morgan.dunton@maine.gov::91b7a865-94d5-4c26-b837-ffc0a489a358" providerId="AD" clId="Web-{AAC9D29C-359B-4BDF-8D57-BF5A380F6829}" dt="2022-03-31T12:33:41.501" v="3"/>
          <ac:spMkLst>
            <pc:docMk/>
            <pc:sldMk cId="2991037109" sldId="300"/>
            <ac:spMk id="6" creationId="{FF9B822F-893E-44C8-963C-64F50ACECBB2}"/>
          </ac:spMkLst>
        </pc:spChg>
        <pc:spChg chg="add">
          <ac:chgData name="Dunton, Morgan" userId="S::morgan.dunton@maine.gov::91b7a865-94d5-4c26-b837-ffc0a489a358" providerId="AD" clId="Web-{AAC9D29C-359B-4BDF-8D57-BF5A380F6829}" dt="2022-03-31T12:33:41.501" v="3"/>
          <ac:spMkLst>
            <pc:docMk/>
            <pc:sldMk cId="2991037109" sldId="300"/>
            <ac:spMk id="7" creationId="{EBF87945-A001-489F-9D9B-7D9435F0B9CA}"/>
          </ac:spMkLst>
        </pc:spChg>
        <pc:spChg chg="add del">
          <ac:chgData name="Dunton, Morgan" userId="S::morgan.dunton@maine.gov::91b7a865-94d5-4c26-b837-ffc0a489a358" providerId="AD" clId="Web-{AAC9D29C-359B-4BDF-8D57-BF5A380F6829}" dt="2022-03-31T12:33:41.485" v="2"/>
          <ac:spMkLst>
            <pc:docMk/>
            <pc:sldMk cId="2991037109" sldId="300"/>
            <ac:spMk id="9" creationId="{C5E6CFF1-2F42-4E10-9A97-F116F46F53FE}"/>
          </ac:spMkLst>
        </pc:spChg>
        <pc:picChg chg="add mod ord">
          <ac:chgData name="Dunton, Morgan" userId="S::morgan.dunton@maine.gov::91b7a865-94d5-4c26-b837-ffc0a489a358" providerId="AD" clId="Web-{AAC9D29C-359B-4BDF-8D57-BF5A380F6829}" dt="2022-03-31T12:33:41.501" v="3"/>
          <ac:picMkLst>
            <pc:docMk/>
            <pc:sldMk cId="2991037109" sldId="300"/>
            <ac:picMk id="4" creationId="{344F0D47-29D8-31D9-4CC9-D248FA75AC7E}"/>
          </ac:picMkLst>
        </pc:picChg>
        <pc:cxnChg chg="add del">
          <ac:chgData name="Dunton, Morgan" userId="S::morgan.dunton@maine.gov::91b7a865-94d5-4c26-b837-ffc0a489a358" providerId="AD" clId="Web-{AAC9D29C-359B-4BDF-8D57-BF5A380F6829}" dt="2022-03-31T12:33:41.485" v="2"/>
          <ac:cxnSpMkLst>
            <pc:docMk/>
            <pc:sldMk cId="2991037109" sldId="300"/>
            <ac:cxnSpMk id="11" creationId="{67182200-4859-4C8D-BCBB-55B245C28BA3}"/>
          </ac:cxnSpMkLst>
        </pc:cxnChg>
      </pc:sldChg>
    </pc:docChg>
  </pc:docChgLst>
  <pc:docChgLst>
    <pc:chgData name="Dunton, Morgan" userId="S::morgan.dunton@maine.gov::91b7a865-94d5-4c26-b837-ffc0a489a358" providerId="AD" clId="Web-{BCCEBA9F-62E4-49FB-9F76-B814CF261CF7}"/>
    <pc:docChg chg="modSld">
      <pc:chgData name="Dunton, Morgan" userId="S::morgan.dunton@maine.gov::91b7a865-94d5-4c26-b837-ffc0a489a358" providerId="AD" clId="Web-{BCCEBA9F-62E4-49FB-9F76-B814CF261CF7}" dt="2022-03-31T12:22:50.313" v="57" actId="20577"/>
      <pc:docMkLst>
        <pc:docMk/>
      </pc:docMkLst>
      <pc:sldChg chg="modSp">
        <pc:chgData name="Dunton, Morgan" userId="S::morgan.dunton@maine.gov::91b7a865-94d5-4c26-b837-ffc0a489a358" providerId="AD" clId="Web-{BCCEBA9F-62E4-49FB-9F76-B814CF261CF7}" dt="2022-03-31T12:22:50.313" v="57" actId="20577"/>
        <pc:sldMkLst>
          <pc:docMk/>
          <pc:sldMk cId="2991037109" sldId="300"/>
        </pc:sldMkLst>
        <pc:spChg chg="mod">
          <ac:chgData name="Dunton, Morgan" userId="S::morgan.dunton@maine.gov::91b7a865-94d5-4c26-b837-ffc0a489a358" providerId="AD" clId="Web-{BCCEBA9F-62E4-49FB-9F76-B814CF261CF7}" dt="2022-03-31T12:21:24.546" v="11" actId="20577"/>
          <ac:spMkLst>
            <pc:docMk/>
            <pc:sldMk cId="2991037109" sldId="300"/>
            <ac:spMk id="2" creationId="{AF19A7C3-6DCC-4D1A-8670-A100AFFC5888}"/>
          </ac:spMkLst>
        </pc:spChg>
        <pc:spChg chg="mod">
          <ac:chgData name="Dunton, Morgan" userId="S::morgan.dunton@maine.gov::91b7a865-94d5-4c26-b837-ffc0a489a358" providerId="AD" clId="Web-{BCCEBA9F-62E4-49FB-9F76-B814CF261CF7}" dt="2022-03-31T12:22:50.313" v="57" actId="20577"/>
          <ac:spMkLst>
            <pc:docMk/>
            <pc:sldMk cId="2991037109" sldId="300"/>
            <ac:spMk id="3" creationId="{C96F50CD-E08C-4B1C-A310-26D2F5683F3A}"/>
          </ac:spMkLst>
        </pc:spChg>
      </pc:sldChg>
    </pc:docChg>
  </pc:docChgLst>
  <pc:docChgLst>
    <pc:chgData name="Templeton, Shari" userId="S::shari.templeton@maine.gov::74cdc7e9-5b02-4853-b422-d0041fccc641" providerId="AD" clId="Web-{AF916734-783E-4D85-BCD8-37B6CA09DCA4}"/>
    <pc:docChg chg="modSld sldOrd">
      <pc:chgData name="Templeton, Shari" userId="S::shari.templeton@maine.gov::74cdc7e9-5b02-4853-b422-d0041fccc641" providerId="AD" clId="Web-{AF916734-783E-4D85-BCD8-37B6CA09DCA4}" dt="2022-03-31T14:08:03.283" v="112" actId="20577"/>
      <pc:docMkLst>
        <pc:docMk/>
      </pc:docMkLst>
      <pc:sldChg chg="modSp">
        <pc:chgData name="Templeton, Shari" userId="S::shari.templeton@maine.gov::74cdc7e9-5b02-4853-b422-d0041fccc641" providerId="AD" clId="Web-{AF916734-783E-4D85-BCD8-37B6CA09DCA4}" dt="2022-03-31T14:04:48.078" v="88" actId="20577"/>
        <pc:sldMkLst>
          <pc:docMk/>
          <pc:sldMk cId="2291023802" sldId="304"/>
        </pc:sldMkLst>
        <pc:spChg chg="mod">
          <ac:chgData name="Templeton, Shari" userId="S::shari.templeton@maine.gov::74cdc7e9-5b02-4853-b422-d0041fccc641" providerId="AD" clId="Web-{AF916734-783E-4D85-BCD8-37B6CA09DCA4}" dt="2022-03-31T14:04:48.078" v="88" actId="20577"/>
          <ac:spMkLst>
            <pc:docMk/>
            <pc:sldMk cId="2291023802" sldId="304"/>
            <ac:spMk id="3" creationId="{60CE21E6-73AB-46F8-8127-DDC14E732970}"/>
          </ac:spMkLst>
        </pc:spChg>
      </pc:sldChg>
      <pc:sldChg chg="modSp ord">
        <pc:chgData name="Templeton, Shari" userId="S::shari.templeton@maine.gov::74cdc7e9-5b02-4853-b422-d0041fccc641" providerId="AD" clId="Web-{AF916734-783E-4D85-BCD8-37B6CA09DCA4}" dt="2022-03-31T13:49:40.567" v="36" actId="20577"/>
        <pc:sldMkLst>
          <pc:docMk/>
          <pc:sldMk cId="1652719196" sldId="306"/>
        </pc:sldMkLst>
        <pc:spChg chg="mod">
          <ac:chgData name="Templeton, Shari" userId="S::shari.templeton@maine.gov::74cdc7e9-5b02-4853-b422-d0041fccc641" providerId="AD" clId="Web-{AF916734-783E-4D85-BCD8-37B6CA09DCA4}" dt="2022-03-31T13:49:40.567" v="36" actId="20577"/>
          <ac:spMkLst>
            <pc:docMk/>
            <pc:sldMk cId="1652719196" sldId="306"/>
            <ac:spMk id="2" creationId="{EA76165B-5FB2-4A88-B5A0-0C47AA38A2B8}"/>
          </ac:spMkLst>
        </pc:spChg>
        <pc:spChg chg="mod">
          <ac:chgData name="Templeton, Shari" userId="S::shari.templeton@maine.gov::74cdc7e9-5b02-4853-b422-d0041fccc641" providerId="AD" clId="Web-{AF916734-783E-4D85-BCD8-37B6CA09DCA4}" dt="2022-03-31T13:48:39.191" v="23" actId="20577"/>
          <ac:spMkLst>
            <pc:docMk/>
            <pc:sldMk cId="1652719196" sldId="306"/>
            <ac:spMk id="3" creationId="{576A1C38-C455-498D-B683-82AEDE091FD5}"/>
          </ac:spMkLst>
        </pc:spChg>
      </pc:sldChg>
      <pc:sldChg chg="modSp">
        <pc:chgData name="Templeton, Shari" userId="S::shari.templeton@maine.gov::74cdc7e9-5b02-4853-b422-d0041fccc641" providerId="AD" clId="Web-{AF916734-783E-4D85-BCD8-37B6CA09DCA4}" dt="2022-03-31T14:08:03.283" v="112" actId="20577"/>
        <pc:sldMkLst>
          <pc:docMk/>
          <pc:sldMk cId="3994897745" sldId="307"/>
        </pc:sldMkLst>
        <pc:spChg chg="mod">
          <ac:chgData name="Templeton, Shari" userId="S::shari.templeton@maine.gov::74cdc7e9-5b02-4853-b422-d0041fccc641" providerId="AD" clId="Web-{AF916734-783E-4D85-BCD8-37B6CA09DCA4}" dt="2022-03-31T14:08:03.283" v="112" actId="20577"/>
          <ac:spMkLst>
            <pc:docMk/>
            <pc:sldMk cId="3994897745" sldId="307"/>
            <ac:spMk id="3" creationId="{30AD7A00-E7E5-419B-A752-8FF8942A1B3A}"/>
          </ac:spMkLst>
        </pc:spChg>
      </pc:sldChg>
      <pc:sldChg chg="modSp">
        <pc:chgData name="Templeton, Shari" userId="S::shari.templeton@maine.gov::74cdc7e9-5b02-4853-b422-d0041fccc641" providerId="AD" clId="Web-{AF916734-783E-4D85-BCD8-37B6CA09DCA4}" dt="2022-03-31T14:05:37.094" v="94" actId="20577"/>
        <pc:sldMkLst>
          <pc:docMk/>
          <pc:sldMk cId="2681788808" sldId="308"/>
        </pc:sldMkLst>
        <pc:spChg chg="mod">
          <ac:chgData name="Templeton, Shari" userId="S::shari.templeton@maine.gov::74cdc7e9-5b02-4853-b422-d0041fccc641" providerId="AD" clId="Web-{AF916734-783E-4D85-BCD8-37B6CA09DCA4}" dt="2022-03-31T14:05:37.094" v="94" actId="20577"/>
          <ac:spMkLst>
            <pc:docMk/>
            <pc:sldMk cId="2681788808" sldId="308"/>
            <ac:spMk id="3" creationId="{1B346CD4-35CB-4C31-8496-B05A40B41E93}"/>
          </ac:spMkLst>
        </pc:spChg>
      </pc:sldChg>
    </pc:docChg>
  </pc:docChgLst>
  <pc:docChgLst>
    <pc:chgData name="Templeton, Shari" userId="74cdc7e9-5b02-4853-b422-d0041fccc641" providerId="ADAL" clId="{5942AB3B-1024-4736-9558-99905415441F}"/>
    <pc:docChg chg="undo redo custSel addSld delSld modSld sldOrd modMainMaster">
      <pc:chgData name="Templeton, Shari" userId="74cdc7e9-5b02-4853-b422-d0041fccc641" providerId="ADAL" clId="{5942AB3B-1024-4736-9558-99905415441F}" dt="2022-04-11T19:17:04.036" v="1579" actId="47"/>
      <pc:docMkLst>
        <pc:docMk/>
      </pc:docMkLst>
      <pc:sldChg chg="modSp">
        <pc:chgData name="Templeton, Shari" userId="74cdc7e9-5b02-4853-b422-d0041fccc641" providerId="ADAL" clId="{5942AB3B-1024-4736-9558-99905415441F}" dt="2022-04-11T11:08:42.986" v="499"/>
        <pc:sldMkLst>
          <pc:docMk/>
          <pc:sldMk cId="1652133998" sldId="257"/>
        </pc:sldMkLst>
        <pc:spChg chg="mod">
          <ac:chgData name="Templeton, Shari" userId="74cdc7e9-5b02-4853-b422-d0041fccc641" providerId="ADAL" clId="{5942AB3B-1024-4736-9558-99905415441F}" dt="2022-04-11T11:08:42.986" v="499"/>
          <ac:spMkLst>
            <pc:docMk/>
            <pc:sldMk cId="1652133998" sldId="257"/>
            <ac:spMk id="6" creationId="{00000000-0000-0000-0000-000000000000}"/>
          </ac:spMkLst>
        </pc:spChg>
        <pc:spChg chg="mod">
          <ac:chgData name="Templeton, Shari" userId="74cdc7e9-5b02-4853-b422-d0041fccc641" providerId="ADAL" clId="{5942AB3B-1024-4736-9558-99905415441F}" dt="2022-04-11T11:08:42.986" v="499"/>
          <ac:spMkLst>
            <pc:docMk/>
            <pc:sldMk cId="1652133998" sldId="257"/>
            <ac:spMk id="7" creationId="{00000000-0000-0000-0000-000000000000}"/>
          </ac:spMkLst>
        </pc:spChg>
        <pc:picChg chg="mod">
          <ac:chgData name="Templeton, Shari" userId="74cdc7e9-5b02-4853-b422-d0041fccc641" providerId="ADAL" clId="{5942AB3B-1024-4736-9558-99905415441F}" dt="2022-04-11T11:08:42.986" v="499"/>
          <ac:picMkLst>
            <pc:docMk/>
            <pc:sldMk cId="1652133998" sldId="257"/>
            <ac:picMk id="4" creationId="{00000000-0000-0000-0000-000000000000}"/>
          </ac:picMkLst>
        </pc:picChg>
      </pc:sldChg>
      <pc:sldChg chg="addSp delSp delDesignElem">
        <pc:chgData name="Templeton, Shari" userId="74cdc7e9-5b02-4853-b422-d0041fccc641" providerId="ADAL" clId="{5942AB3B-1024-4736-9558-99905415441F}" dt="2022-04-11T11:08:42.986" v="499"/>
        <pc:sldMkLst>
          <pc:docMk/>
          <pc:sldMk cId="1915739699" sldId="261"/>
        </pc:sldMkLst>
        <pc:spChg chg="add del">
          <ac:chgData name="Templeton, Shari" userId="74cdc7e9-5b02-4853-b422-d0041fccc641" providerId="ADAL" clId="{5942AB3B-1024-4736-9558-99905415441F}" dt="2022-04-11T11:08:42.986" v="499"/>
          <ac:spMkLst>
            <pc:docMk/>
            <pc:sldMk cId="1915739699" sldId="261"/>
            <ac:spMk id="10" creationId="{4038CB10-1F5C-4D54-9DF7-12586DE5B007}"/>
          </ac:spMkLst>
        </pc:spChg>
        <pc:spChg chg="add del">
          <ac:chgData name="Templeton, Shari" userId="74cdc7e9-5b02-4853-b422-d0041fccc641" providerId="ADAL" clId="{5942AB3B-1024-4736-9558-99905415441F}" dt="2022-04-11T11:08:42.986" v="499"/>
          <ac:spMkLst>
            <pc:docMk/>
            <pc:sldMk cId="1915739699" sldId="261"/>
            <ac:spMk id="12" creationId="{73ED6512-6858-4552-B699-9A97FE9A4EA2}"/>
          </ac:spMkLst>
        </pc:spChg>
      </pc:sldChg>
      <pc:sldChg chg="addSp delSp modSp mod delDesignElem">
        <pc:chgData name="Templeton, Shari" userId="74cdc7e9-5b02-4853-b422-d0041fccc641" providerId="ADAL" clId="{5942AB3B-1024-4736-9558-99905415441F}" dt="2022-04-11T11:08:42.986" v="499"/>
        <pc:sldMkLst>
          <pc:docMk/>
          <pc:sldMk cId="1654255301" sldId="264"/>
        </pc:sldMkLst>
        <pc:spChg chg="mod">
          <ac:chgData name="Templeton, Shari" userId="74cdc7e9-5b02-4853-b422-d0041fccc641" providerId="ADAL" clId="{5942AB3B-1024-4736-9558-99905415441F}" dt="2022-04-11T11:08:42.986" v="499"/>
          <ac:spMkLst>
            <pc:docMk/>
            <pc:sldMk cId="1654255301" sldId="264"/>
            <ac:spMk id="14" creationId="{00000000-0000-0000-0000-000000000000}"/>
          </ac:spMkLst>
        </pc:spChg>
        <pc:spChg chg="add del">
          <ac:chgData name="Templeton, Shari" userId="74cdc7e9-5b02-4853-b422-d0041fccc641" providerId="ADAL" clId="{5942AB3B-1024-4736-9558-99905415441F}" dt="2022-04-11T11:08:42.986" v="499"/>
          <ac:spMkLst>
            <pc:docMk/>
            <pc:sldMk cId="1654255301" sldId="264"/>
            <ac:spMk id="29" creationId="{81AEB8A9-B768-4E30-BA55-D919E6687343}"/>
          </ac:spMkLst>
        </pc:spChg>
      </pc:sldChg>
      <pc:sldChg chg="addSp delSp delDesignElem">
        <pc:chgData name="Templeton, Shari" userId="74cdc7e9-5b02-4853-b422-d0041fccc641" providerId="ADAL" clId="{5942AB3B-1024-4736-9558-99905415441F}" dt="2022-04-11T11:08:42.986" v="499"/>
        <pc:sldMkLst>
          <pc:docMk/>
          <pc:sldMk cId="1315647518" sldId="268"/>
        </pc:sldMkLst>
        <pc:spChg chg="add del">
          <ac:chgData name="Templeton, Shari" userId="74cdc7e9-5b02-4853-b422-d0041fccc641" providerId="ADAL" clId="{5942AB3B-1024-4736-9558-99905415441F}" dt="2022-04-11T11:08:42.986" v="499"/>
          <ac:spMkLst>
            <pc:docMk/>
            <pc:sldMk cId="1315647518" sldId="268"/>
            <ac:spMk id="8" creationId="{88294908-8B00-4F58-BBBA-20F71A40AA9E}"/>
          </ac:spMkLst>
        </pc:spChg>
        <pc:spChg chg="add del">
          <ac:chgData name="Templeton, Shari" userId="74cdc7e9-5b02-4853-b422-d0041fccc641" providerId="ADAL" clId="{5942AB3B-1024-4736-9558-99905415441F}" dt="2022-04-11T11:08:42.986" v="499"/>
          <ac:spMkLst>
            <pc:docMk/>
            <pc:sldMk cId="1315647518" sldId="268"/>
            <ac:spMk id="10" creationId="{4364C879-1404-4203-8E9D-CC5DE0A621A2}"/>
          </ac:spMkLst>
        </pc:spChg>
        <pc:spChg chg="add del">
          <ac:chgData name="Templeton, Shari" userId="74cdc7e9-5b02-4853-b422-d0041fccc641" providerId="ADAL" clId="{5942AB3B-1024-4736-9558-99905415441F}" dt="2022-04-11T11:08:42.986" v="499"/>
          <ac:spMkLst>
            <pc:docMk/>
            <pc:sldMk cId="1315647518" sldId="268"/>
            <ac:spMk id="12" creationId="{84617302-4B0D-4351-A6BB-6F0930D943AC}"/>
          </ac:spMkLst>
        </pc:spChg>
        <pc:spChg chg="add del">
          <ac:chgData name="Templeton, Shari" userId="74cdc7e9-5b02-4853-b422-d0041fccc641" providerId="ADAL" clId="{5942AB3B-1024-4736-9558-99905415441F}" dt="2022-04-11T11:08:42.986" v="499"/>
          <ac:spMkLst>
            <pc:docMk/>
            <pc:sldMk cId="1315647518" sldId="268"/>
            <ac:spMk id="14" creationId="{DA2C7802-C2E0-4218-8F89-8DD7CCD2CD1C}"/>
          </ac:spMkLst>
        </pc:spChg>
        <pc:spChg chg="add del">
          <ac:chgData name="Templeton, Shari" userId="74cdc7e9-5b02-4853-b422-d0041fccc641" providerId="ADAL" clId="{5942AB3B-1024-4736-9558-99905415441F}" dt="2022-04-11T11:08:42.986" v="499"/>
          <ac:spMkLst>
            <pc:docMk/>
            <pc:sldMk cId="1315647518" sldId="268"/>
            <ac:spMk id="16" creationId="{A6D7111A-21E5-4EE9-8A78-10E5530F0116}"/>
          </ac:spMkLst>
        </pc:spChg>
        <pc:spChg chg="add del">
          <ac:chgData name="Templeton, Shari" userId="74cdc7e9-5b02-4853-b422-d0041fccc641" providerId="ADAL" clId="{5942AB3B-1024-4736-9558-99905415441F}" dt="2022-04-11T11:08:42.986" v="499"/>
          <ac:spMkLst>
            <pc:docMk/>
            <pc:sldMk cId="1315647518" sldId="268"/>
            <ac:spMk id="18" creationId="{A3969E80-A77B-49FC-9122-D89AFD5EE118}"/>
          </ac:spMkLst>
        </pc:spChg>
        <pc:spChg chg="add del">
          <ac:chgData name="Templeton, Shari" userId="74cdc7e9-5b02-4853-b422-d0041fccc641" providerId="ADAL" clId="{5942AB3B-1024-4736-9558-99905415441F}" dt="2022-04-11T11:08:42.986" v="499"/>
          <ac:spMkLst>
            <pc:docMk/>
            <pc:sldMk cId="1315647518" sldId="268"/>
            <ac:spMk id="20" creationId="{1849CA57-76BD-4CF2-80BA-D7A46A01B7B1}"/>
          </ac:spMkLst>
        </pc:spChg>
        <pc:spChg chg="add del">
          <ac:chgData name="Templeton, Shari" userId="74cdc7e9-5b02-4853-b422-d0041fccc641" providerId="ADAL" clId="{5942AB3B-1024-4736-9558-99905415441F}" dt="2022-04-11T11:08:42.986" v="499"/>
          <ac:spMkLst>
            <pc:docMk/>
            <pc:sldMk cId="1315647518" sldId="268"/>
            <ac:spMk id="22" creationId="{35E9085E-E730-4768-83D4-6CB7E9897153}"/>
          </ac:spMkLst>
        </pc:spChg>
        <pc:spChg chg="add del">
          <ac:chgData name="Templeton, Shari" userId="74cdc7e9-5b02-4853-b422-d0041fccc641" providerId="ADAL" clId="{5942AB3B-1024-4736-9558-99905415441F}" dt="2022-04-11T11:08:42.986" v="499"/>
          <ac:spMkLst>
            <pc:docMk/>
            <pc:sldMk cId="1315647518" sldId="268"/>
            <ac:spMk id="24" creationId="{973272FE-A474-4CAE-8CA2-BCC8B476C3F4}"/>
          </ac:spMkLst>
        </pc:spChg>
        <pc:spChg chg="add del">
          <ac:chgData name="Templeton, Shari" userId="74cdc7e9-5b02-4853-b422-d0041fccc641" providerId="ADAL" clId="{5942AB3B-1024-4736-9558-99905415441F}" dt="2022-04-11T11:08:42.986" v="499"/>
          <ac:spMkLst>
            <pc:docMk/>
            <pc:sldMk cId="1315647518" sldId="268"/>
            <ac:spMk id="26" creationId="{E07981EA-05A6-437C-88D7-B377B92B031D}"/>
          </ac:spMkLst>
        </pc:spChg>
        <pc:spChg chg="add del">
          <ac:chgData name="Templeton, Shari" userId="74cdc7e9-5b02-4853-b422-d0041fccc641" providerId="ADAL" clId="{5942AB3B-1024-4736-9558-99905415441F}" dt="2022-04-11T11:08:42.986" v="499"/>
          <ac:spMkLst>
            <pc:docMk/>
            <pc:sldMk cId="1315647518" sldId="268"/>
            <ac:spMk id="28" creationId="{15E3C750-986E-4769-B1AE-49289FBEE757}"/>
          </ac:spMkLst>
        </pc:spChg>
      </pc:sldChg>
      <pc:sldChg chg="addSp delSp delDesignElem">
        <pc:chgData name="Templeton, Shari" userId="74cdc7e9-5b02-4853-b422-d0041fccc641" providerId="ADAL" clId="{5942AB3B-1024-4736-9558-99905415441F}" dt="2022-04-11T11:08:42.986" v="499"/>
        <pc:sldMkLst>
          <pc:docMk/>
          <pc:sldMk cId="353363130" sldId="269"/>
        </pc:sldMkLst>
        <pc:spChg chg="add del">
          <ac:chgData name="Templeton, Shari" userId="74cdc7e9-5b02-4853-b422-d0041fccc641" providerId="ADAL" clId="{5942AB3B-1024-4736-9558-99905415441F}" dt="2022-04-11T11:08:42.986" v="499"/>
          <ac:spMkLst>
            <pc:docMk/>
            <pc:sldMk cId="353363130" sldId="269"/>
            <ac:spMk id="8" creationId="{827B839B-9ADE-406B-8590-F1CAEDED45A1}"/>
          </ac:spMkLst>
        </pc:spChg>
        <pc:spChg chg="add del">
          <ac:chgData name="Templeton, Shari" userId="74cdc7e9-5b02-4853-b422-d0041fccc641" providerId="ADAL" clId="{5942AB3B-1024-4736-9558-99905415441F}" dt="2022-04-11T11:08:42.986" v="499"/>
          <ac:spMkLst>
            <pc:docMk/>
            <pc:sldMk cId="353363130" sldId="269"/>
            <ac:spMk id="10" creationId="{CFE45BF0-46DB-408C-B5F7-7B11716805D4}"/>
          </ac:spMkLst>
        </pc:spChg>
        <pc:spChg chg="add del">
          <ac:chgData name="Templeton, Shari" userId="74cdc7e9-5b02-4853-b422-d0041fccc641" providerId="ADAL" clId="{5942AB3B-1024-4736-9558-99905415441F}" dt="2022-04-11T11:08:42.986" v="499"/>
          <ac:spMkLst>
            <pc:docMk/>
            <pc:sldMk cId="353363130" sldId="269"/>
            <ac:spMk id="12" creationId="{2AEBC8F2-97B1-41B4-93F1-2D289E197FBA}"/>
          </ac:spMkLst>
        </pc:spChg>
        <pc:spChg chg="add del">
          <ac:chgData name="Templeton, Shari" userId="74cdc7e9-5b02-4853-b422-d0041fccc641" providerId="ADAL" clId="{5942AB3B-1024-4736-9558-99905415441F}" dt="2022-04-11T11:08:42.986" v="499"/>
          <ac:spMkLst>
            <pc:docMk/>
            <pc:sldMk cId="353363130" sldId="269"/>
            <ac:spMk id="14" creationId="{472E3A19-F5D5-48FC-BB9C-48C2F68F598B}"/>
          </ac:spMkLst>
        </pc:spChg>
        <pc:spChg chg="add del">
          <ac:chgData name="Templeton, Shari" userId="74cdc7e9-5b02-4853-b422-d0041fccc641" providerId="ADAL" clId="{5942AB3B-1024-4736-9558-99905415441F}" dt="2022-04-11T11:08:42.986" v="499"/>
          <ac:spMkLst>
            <pc:docMk/>
            <pc:sldMk cId="353363130" sldId="269"/>
            <ac:spMk id="16" creationId="{7A62E32F-BB65-43A8-8EB5-92346890E549}"/>
          </ac:spMkLst>
        </pc:spChg>
        <pc:spChg chg="add del">
          <ac:chgData name="Templeton, Shari" userId="74cdc7e9-5b02-4853-b422-d0041fccc641" providerId="ADAL" clId="{5942AB3B-1024-4736-9558-99905415441F}" dt="2022-04-11T11:08:42.986" v="499"/>
          <ac:spMkLst>
            <pc:docMk/>
            <pc:sldMk cId="353363130" sldId="269"/>
            <ac:spMk id="18" creationId="{14E91B64-9FCC-451E-AFB4-A827D6329367}"/>
          </ac:spMkLst>
        </pc:spChg>
      </pc:sldChg>
      <pc:sldChg chg="addSp delSp delDesignElem">
        <pc:chgData name="Templeton, Shari" userId="74cdc7e9-5b02-4853-b422-d0041fccc641" providerId="ADAL" clId="{5942AB3B-1024-4736-9558-99905415441F}" dt="2022-04-11T11:08:42.986" v="499"/>
        <pc:sldMkLst>
          <pc:docMk/>
          <pc:sldMk cId="430847816" sldId="288"/>
        </pc:sldMkLst>
        <pc:spChg chg="add del">
          <ac:chgData name="Templeton, Shari" userId="74cdc7e9-5b02-4853-b422-d0041fccc641" providerId="ADAL" clId="{5942AB3B-1024-4736-9558-99905415441F}" dt="2022-04-11T11:08:42.986" v="499"/>
          <ac:spMkLst>
            <pc:docMk/>
            <pc:sldMk cId="430847816" sldId="288"/>
            <ac:spMk id="20" creationId="{B819A166-7571-4003-A6B8-B62034C3ED30}"/>
          </ac:spMkLst>
        </pc:spChg>
      </pc:sldChg>
      <pc:sldChg chg="modSp">
        <pc:chgData name="Templeton, Shari" userId="74cdc7e9-5b02-4853-b422-d0041fccc641" providerId="ADAL" clId="{5942AB3B-1024-4736-9558-99905415441F}" dt="2022-04-11T11:08:42.986" v="499"/>
        <pc:sldMkLst>
          <pc:docMk/>
          <pc:sldMk cId="4190057949" sldId="298"/>
        </pc:sldMkLst>
        <pc:spChg chg="mod">
          <ac:chgData name="Templeton, Shari" userId="74cdc7e9-5b02-4853-b422-d0041fccc641" providerId="ADAL" clId="{5942AB3B-1024-4736-9558-99905415441F}" dt="2022-04-11T11:08:42.986" v="499"/>
          <ac:spMkLst>
            <pc:docMk/>
            <pc:sldMk cId="4190057949" sldId="298"/>
            <ac:spMk id="2" creationId="{DDB9270A-C796-45F0-A2E1-767B27B9AF9D}"/>
          </ac:spMkLst>
        </pc:spChg>
        <pc:spChg chg="mod">
          <ac:chgData name="Templeton, Shari" userId="74cdc7e9-5b02-4853-b422-d0041fccc641" providerId="ADAL" clId="{5942AB3B-1024-4736-9558-99905415441F}" dt="2022-04-11T11:08:42.986" v="499"/>
          <ac:spMkLst>
            <pc:docMk/>
            <pc:sldMk cId="4190057949" sldId="298"/>
            <ac:spMk id="3" creationId="{AAA2FCA4-1F7E-4470-B293-A08349667604}"/>
          </ac:spMkLst>
        </pc:spChg>
      </pc:sldChg>
      <pc:sldChg chg="addSp delSp delDesignElem">
        <pc:chgData name="Templeton, Shari" userId="74cdc7e9-5b02-4853-b422-d0041fccc641" providerId="ADAL" clId="{5942AB3B-1024-4736-9558-99905415441F}" dt="2022-04-11T11:08:42.986" v="499"/>
        <pc:sldMkLst>
          <pc:docMk/>
          <pc:sldMk cId="2991037109" sldId="300"/>
        </pc:sldMkLst>
        <pc:spChg chg="add del">
          <ac:chgData name="Templeton, Shari" userId="74cdc7e9-5b02-4853-b422-d0041fccc641" providerId="ADAL" clId="{5942AB3B-1024-4736-9558-99905415441F}" dt="2022-04-11T11:08:42.986" v="499"/>
          <ac:spMkLst>
            <pc:docMk/>
            <pc:sldMk cId="2991037109" sldId="300"/>
            <ac:spMk id="6" creationId="{FF9B822F-893E-44C8-963C-64F50ACECBB2}"/>
          </ac:spMkLst>
        </pc:spChg>
        <pc:spChg chg="add del">
          <ac:chgData name="Templeton, Shari" userId="74cdc7e9-5b02-4853-b422-d0041fccc641" providerId="ADAL" clId="{5942AB3B-1024-4736-9558-99905415441F}" dt="2022-04-11T11:08:42.986" v="499"/>
          <ac:spMkLst>
            <pc:docMk/>
            <pc:sldMk cId="2991037109" sldId="300"/>
            <ac:spMk id="7" creationId="{EBF87945-A001-489F-9D9B-7D9435F0B9CA}"/>
          </ac:spMkLst>
        </pc:spChg>
      </pc:sldChg>
      <pc:sldChg chg="addSp delSp modSp mod ord delDesignElem">
        <pc:chgData name="Templeton, Shari" userId="74cdc7e9-5b02-4853-b422-d0041fccc641" providerId="ADAL" clId="{5942AB3B-1024-4736-9558-99905415441F}" dt="2022-04-11T11:08:42.986" v="499"/>
        <pc:sldMkLst>
          <pc:docMk/>
          <pc:sldMk cId="123175853" sldId="301"/>
        </pc:sldMkLst>
        <pc:spChg chg="mod">
          <ac:chgData name="Templeton, Shari" userId="74cdc7e9-5b02-4853-b422-d0041fccc641" providerId="ADAL" clId="{5942AB3B-1024-4736-9558-99905415441F}" dt="2022-04-11T11:08:42.986" v="499"/>
          <ac:spMkLst>
            <pc:docMk/>
            <pc:sldMk cId="123175853" sldId="301"/>
            <ac:spMk id="2" creationId="{CA17A2F2-F8C5-4AA7-A788-EC2EC6F3A66F}"/>
          </ac:spMkLst>
        </pc:spChg>
        <pc:spChg chg="add del">
          <ac:chgData name="Templeton, Shari" userId="74cdc7e9-5b02-4853-b422-d0041fccc641" providerId="ADAL" clId="{5942AB3B-1024-4736-9558-99905415441F}" dt="2022-04-11T11:08:42.986" v="499"/>
          <ac:spMkLst>
            <pc:docMk/>
            <pc:sldMk cId="123175853" sldId="301"/>
            <ac:spMk id="10" creationId="{E49CC64F-7275-4E33-961B-0C5CDC439875}"/>
          </ac:spMkLst>
        </pc:spChg>
      </pc:sldChg>
      <pc:sldChg chg="addSp delSp delDesignElem">
        <pc:chgData name="Templeton, Shari" userId="74cdc7e9-5b02-4853-b422-d0041fccc641" providerId="ADAL" clId="{5942AB3B-1024-4736-9558-99905415441F}" dt="2022-04-11T11:08:42.986" v="499"/>
        <pc:sldMkLst>
          <pc:docMk/>
          <pc:sldMk cId="1433844869" sldId="302"/>
        </pc:sldMkLst>
        <pc:spChg chg="add del">
          <ac:chgData name="Templeton, Shari" userId="74cdc7e9-5b02-4853-b422-d0041fccc641" providerId="ADAL" clId="{5942AB3B-1024-4736-9558-99905415441F}" dt="2022-04-11T11:08:42.986" v="499"/>
          <ac:spMkLst>
            <pc:docMk/>
            <pc:sldMk cId="1433844869" sldId="302"/>
            <ac:spMk id="10" creationId="{CDA1A2E9-63FE-408D-A803-8E306ECAB4B3}"/>
          </ac:spMkLst>
        </pc:spChg>
        <pc:spChg chg="add del">
          <ac:chgData name="Templeton, Shari" userId="74cdc7e9-5b02-4853-b422-d0041fccc641" providerId="ADAL" clId="{5942AB3B-1024-4736-9558-99905415441F}" dt="2022-04-11T11:08:42.986" v="499"/>
          <ac:spMkLst>
            <pc:docMk/>
            <pc:sldMk cId="1433844869" sldId="302"/>
            <ac:spMk id="12" creationId="{DAE8F46F-D590-45CD-AF41-A04DC11D1BB4}"/>
          </ac:spMkLst>
        </pc:spChg>
        <pc:spChg chg="add del">
          <ac:chgData name="Templeton, Shari" userId="74cdc7e9-5b02-4853-b422-d0041fccc641" providerId="ADAL" clId="{5942AB3B-1024-4736-9558-99905415441F}" dt="2022-04-11T11:08:42.986" v="499"/>
          <ac:spMkLst>
            <pc:docMk/>
            <pc:sldMk cId="1433844869" sldId="302"/>
            <ac:spMk id="14" creationId="{FBE9F90C-C163-435B-9A68-D15C92D1CF2B}"/>
          </ac:spMkLst>
        </pc:spChg>
        <pc:spChg chg="add del">
          <ac:chgData name="Templeton, Shari" userId="74cdc7e9-5b02-4853-b422-d0041fccc641" providerId="ADAL" clId="{5942AB3B-1024-4736-9558-99905415441F}" dt="2022-04-11T11:08:42.986" v="499"/>
          <ac:spMkLst>
            <pc:docMk/>
            <pc:sldMk cId="1433844869" sldId="302"/>
            <ac:spMk id="16" creationId="{1A882A9F-F4E9-4E23-8F0B-20B5DF42EAA9}"/>
          </ac:spMkLst>
        </pc:spChg>
      </pc:sldChg>
      <pc:sldChg chg="modSp del">
        <pc:chgData name="Templeton, Shari" userId="74cdc7e9-5b02-4853-b422-d0041fccc641" providerId="ADAL" clId="{5942AB3B-1024-4736-9558-99905415441F}" dt="2022-04-11T11:17:25.834" v="615" actId="47"/>
        <pc:sldMkLst>
          <pc:docMk/>
          <pc:sldMk cId="3039316587" sldId="303"/>
        </pc:sldMkLst>
        <pc:spChg chg="mod">
          <ac:chgData name="Templeton, Shari" userId="74cdc7e9-5b02-4853-b422-d0041fccc641" providerId="ADAL" clId="{5942AB3B-1024-4736-9558-99905415441F}" dt="2022-04-11T11:08:42.986" v="499"/>
          <ac:spMkLst>
            <pc:docMk/>
            <pc:sldMk cId="3039316587" sldId="303"/>
            <ac:spMk id="2" creationId="{C5BB3071-4064-4FD3-9422-DBB4336A4883}"/>
          </ac:spMkLst>
        </pc:spChg>
        <pc:spChg chg="mod">
          <ac:chgData name="Templeton, Shari" userId="74cdc7e9-5b02-4853-b422-d0041fccc641" providerId="ADAL" clId="{5942AB3B-1024-4736-9558-99905415441F}" dt="2022-04-11T11:08:42.986" v="499"/>
          <ac:spMkLst>
            <pc:docMk/>
            <pc:sldMk cId="3039316587" sldId="303"/>
            <ac:spMk id="3" creationId="{E7AF1C5D-E281-42B7-B8B4-A24BF921F2D2}"/>
          </ac:spMkLst>
        </pc:spChg>
      </pc:sldChg>
      <pc:sldChg chg="addSp delSp modSp del mod ord setBg">
        <pc:chgData name="Templeton, Shari" userId="74cdc7e9-5b02-4853-b422-d0041fccc641" providerId="ADAL" clId="{5942AB3B-1024-4736-9558-99905415441F}" dt="2022-04-11T18:58:06.874" v="1577" actId="47"/>
        <pc:sldMkLst>
          <pc:docMk/>
          <pc:sldMk cId="2291023802" sldId="304"/>
        </pc:sldMkLst>
        <pc:spChg chg="mod">
          <ac:chgData name="Templeton, Shari" userId="74cdc7e9-5b02-4853-b422-d0041fccc641" providerId="ADAL" clId="{5942AB3B-1024-4736-9558-99905415441F}" dt="2022-04-11T14:15:48.112" v="1313" actId="26606"/>
          <ac:spMkLst>
            <pc:docMk/>
            <pc:sldMk cId="2291023802" sldId="304"/>
            <ac:spMk id="2" creationId="{CF487B48-CAB1-405D-8564-120BEB2A925A}"/>
          </ac:spMkLst>
        </pc:spChg>
        <pc:spChg chg="add del mod">
          <ac:chgData name="Templeton, Shari" userId="74cdc7e9-5b02-4853-b422-d0041fccc641" providerId="ADAL" clId="{5942AB3B-1024-4736-9558-99905415441F}" dt="2022-04-11T14:15:48.112" v="1313" actId="26606"/>
          <ac:spMkLst>
            <pc:docMk/>
            <pc:sldMk cId="2291023802" sldId="304"/>
            <ac:spMk id="3" creationId="{60CE21E6-73AB-46F8-8127-DDC14E732970}"/>
          </ac:spMkLst>
        </pc:spChg>
        <pc:spChg chg="add del">
          <ac:chgData name="Templeton, Shari" userId="74cdc7e9-5b02-4853-b422-d0041fccc641" providerId="ADAL" clId="{5942AB3B-1024-4736-9558-99905415441F}" dt="2022-04-11T14:15:45.325" v="1310" actId="26606"/>
          <ac:spMkLst>
            <pc:docMk/>
            <pc:sldMk cId="2291023802" sldId="304"/>
            <ac:spMk id="8" creationId="{C2554CA6-288E-4202-BC52-2E5A8F0C0AED}"/>
          </ac:spMkLst>
        </pc:spChg>
        <pc:spChg chg="add del">
          <ac:chgData name="Templeton, Shari" userId="74cdc7e9-5b02-4853-b422-d0041fccc641" providerId="ADAL" clId="{5942AB3B-1024-4736-9558-99905415441F}" dt="2022-04-11T14:15:35.359" v="1308" actId="26606"/>
          <ac:spMkLst>
            <pc:docMk/>
            <pc:sldMk cId="2291023802" sldId="304"/>
            <ac:spMk id="9" creationId="{37E32B78-23DD-4E77-8B9C-7779E3BF20C2}"/>
          </ac:spMkLst>
        </pc:spChg>
        <pc:spChg chg="add del">
          <ac:chgData name="Templeton, Shari" userId="74cdc7e9-5b02-4853-b422-d0041fccc641" providerId="ADAL" clId="{5942AB3B-1024-4736-9558-99905415441F}" dt="2022-04-11T14:15:45.325" v="1310" actId="26606"/>
          <ac:spMkLst>
            <pc:docMk/>
            <pc:sldMk cId="2291023802" sldId="304"/>
            <ac:spMk id="10" creationId="{B10BB131-AC8E-4A8E-A5D1-36260F720C3B}"/>
          </ac:spMkLst>
        </pc:spChg>
        <pc:spChg chg="add del">
          <ac:chgData name="Templeton, Shari" userId="74cdc7e9-5b02-4853-b422-d0041fccc641" providerId="ADAL" clId="{5942AB3B-1024-4736-9558-99905415441F}" dt="2022-04-11T14:15:45.325" v="1310" actId="26606"/>
          <ac:spMkLst>
            <pc:docMk/>
            <pc:sldMk cId="2291023802" sldId="304"/>
            <ac:spMk id="11" creationId="{60CE21E6-73AB-46F8-8127-DDC14E732970}"/>
          </ac:spMkLst>
        </pc:spChg>
        <pc:spChg chg="add del">
          <ac:chgData name="Templeton, Shari" userId="74cdc7e9-5b02-4853-b422-d0041fccc641" providerId="ADAL" clId="{5942AB3B-1024-4736-9558-99905415441F}" dt="2022-04-11T14:15:45.325" v="1310" actId="26606"/>
          <ac:spMkLst>
            <pc:docMk/>
            <pc:sldMk cId="2291023802" sldId="304"/>
            <ac:spMk id="12" creationId="{5B7778FC-632E-4DCA-A7CB-0D7731CCF970}"/>
          </ac:spMkLst>
        </pc:spChg>
        <pc:spChg chg="add del">
          <ac:chgData name="Templeton, Shari" userId="74cdc7e9-5b02-4853-b422-d0041fccc641" providerId="ADAL" clId="{5942AB3B-1024-4736-9558-99905415441F}" dt="2022-04-11T14:15:45.325" v="1310" actId="26606"/>
          <ac:spMkLst>
            <pc:docMk/>
            <pc:sldMk cId="2291023802" sldId="304"/>
            <ac:spMk id="14" creationId="{FA23A907-97FB-4A8F-880A-DD77401C4296}"/>
          </ac:spMkLst>
        </pc:spChg>
        <pc:spChg chg="add del">
          <ac:chgData name="Templeton, Shari" userId="74cdc7e9-5b02-4853-b422-d0041fccc641" providerId="ADAL" clId="{5942AB3B-1024-4736-9558-99905415441F}" dt="2022-04-11T14:15:48.081" v="1312" actId="26606"/>
          <ac:spMkLst>
            <pc:docMk/>
            <pc:sldMk cId="2291023802" sldId="304"/>
            <ac:spMk id="16" creationId="{C9A36457-A5F4-4103-A443-02581C09185B}"/>
          </ac:spMkLst>
        </pc:spChg>
        <pc:spChg chg="add del">
          <ac:chgData name="Templeton, Shari" userId="74cdc7e9-5b02-4853-b422-d0041fccc641" providerId="ADAL" clId="{5942AB3B-1024-4736-9558-99905415441F}" dt="2022-04-11T14:15:48.081" v="1312" actId="26606"/>
          <ac:spMkLst>
            <pc:docMk/>
            <pc:sldMk cId="2291023802" sldId="304"/>
            <ac:spMk id="17" creationId="{DC5FB7E8-B636-40FA-BE8D-48145C0F5C57}"/>
          </ac:spMkLst>
        </pc:spChg>
        <pc:spChg chg="add del">
          <ac:chgData name="Templeton, Shari" userId="74cdc7e9-5b02-4853-b422-d0041fccc641" providerId="ADAL" clId="{5942AB3B-1024-4736-9558-99905415441F}" dt="2022-04-11T14:15:48.081" v="1312" actId="26606"/>
          <ac:spMkLst>
            <pc:docMk/>
            <pc:sldMk cId="2291023802" sldId="304"/>
            <ac:spMk id="18" creationId="{60CE21E6-73AB-46F8-8127-DDC14E732970}"/>
          </ac:spMkLst>
        </pc:spChg>
        <pc:spChg chg="add del">
          <ac:chgData name="Templeton, Shari" userId="74cdc7e9-5b02-4853-b422-d0041fccc641" providerId="ADAL" clId="{5942AB3B-1024-4736-9558-99905415441F}" dt="2022-04-11T14:15:48.081" v="1312" actId="26606"/>
          <ac:spMkLst>
            <pc:docMk/>
            <pc:sldMk cId="2291023802" sldId="304"/>
            <ac:spMk id="19" creationId="{142DCE2C-2863-46FA-9BE7-24365A24D9BA}"/>
          </ac:spMkLst>
        </pc:spChg>
        <pc:spChg chg="add">
          <ac:chgData name="Templeton, Shari" userId="74cdc7e9-5b02-4853-b422-d0041fccc641" providerId="ADAL" clId="{5942AB3B-1024-4736-9558-99905415441F}" dt="2022-04-11T14:15:48.112" v="1313" actId="26606"/>
          <ac:spMkLst>
            <pc:docMk/>
            <pc:sldMk cId="2291023802" sldId="304"/>
            <ac:spMk id="21" creationId="{C2554CA6-288E-4202-BC52-2E5A8F0C0AED}"/>
          </ac:spMkLst>
        </pc:spChg>
        <pc:spChg chg="add">
          <ac:chgData name="Templeton, Shari" userId="74cdc7e9-5b02-4853-b422-d0041fccc641" providerId="ADAL" clId="{5942AB3B-1024-4736-9558-99905415441F}" dt="2022-04-11T14:15:48.112" v="1313" actId="26606"/>
          <ac:spMkLst>
            <pc:docMk/>
            <pc:sldMk cId="2291023802" sldId="304"/>
            <ac:spMk id="22" creationId="{B10BB131-AC8E-4A8E-A5D1-36260F720C3B}"/>
          </ac:spMkLst>
        </pc:spChg>
        <pc:spChg chg="add">
          <ac:chgData name="Templeton, Shari" userId="74cdc7e9-5b02-4853-b422-d0041fccc641" providerId="ADAL" clId="{5942AB3B-1024-4736-9558-99905415441F}" dt="2022-04-11T14:15:48.112" v="1313" actId="26606"/>
          <ac:spMkLst>
            <pc:docMk/>
            <pc:sldMk cId="2291023802" sldId="304"/>
            <ac:spMk id="23" creationId="{5B7778FC-632E-4DCA-A7CB-0D7731CCF970}"/>
          </ac:spMkLst>
        </pc:spChg>
        <pc:spChg chg="add">
          <ac:chgData name="Templeton, Shari" userId="74cdc7e9-5b02-4853-b422-d0041fccc641" providerId="ADAL" clId="{5942AB3B-1024-4736-9558-99905415441F}" dt="2022-04-11T14:15:48.112" v="1313" actId="26606"/>
          <ac:spMkLst>
            <pc:docMk/>
            <pc:sldMk cId="2291023802" sldId="304"/>
            <ac:spMk id="24" creationId="{FA23A907-97FB-4A8F-880A-DD77401C4296}"/>
          </ac:spMkLst>
        </pc:spChg>
        <pc:spChg chg="add">
          <ac:chgData name="Templeton, Shari" userId="74cdc7e9-5b02-4853-b422-d0041fccc641" providerId="ADAL" clId="{5942AB3B-1024-4736-9558-99905415441F}" dt="2022-04-11T14:15:48.112" v="1313" actId="26606"/>
          <ac:spMkLst>
            <pc:docMk/>
            <pc:sldMk cId="2291023802" sldId="304"/>
            <ac:spMk id="25" creationId="{60CE21E6-73AB-46F8-8127-DDC14E732970}"/>
          </ac:spMkLst>
        </pc:spChg>
        <pc:graphicFrameChg chg="add del">
          <ac:chgData name="Templeton, Shari" userId="74cdc7e9-5b02-4853-b422-d0041fccc641" providerId="ADAL" clId="{5942AB3B-1024-4736-9558-99905415441F}" dt="2022-04-11T14:15:35.359" v="1308" actId="26606"/>
          <ac:graphicFrameMkLst>
            <pc:docMk/>
            <pc:sldMk cId="2291023802" sldId="304"/>
            <ac:graphicFrameMk id="5" creationId="{279276E4-5F8D-FFEE-CF7C-5231354DBB37}"/>
          </ac:graphicFrameMkLst>
        </pc:graphicFrameChg>
      </pc:sldChg>
      <pc:sldChg chg="addSp delSp modSp mod ord setBg">
        <pc:chgData name="Templeton, Shari" userId="74cdc7e9-5b02-4853-b422-d0041fccc641" providerId="ADAL" clId="{5942AB3B-1024-4736-9558-99905415441F}" dt="2022-04-11T14:12:38.085" v="1302" actId="26606"/>
        <pc:sldMkLst>
          <pc:docMk/>
          <pc:sldMk cId="1567341430" sldId="305"/>
        </pc:sldMkLst>
        <pc:spChg chg="mod">
          <ac:chgData name="Templeton, Shari" userId="74cdc7e9-5b02-4853-b422-d0041fccc641" providerId="ADAL" clId="{5942AB3B-1024-4736-9558-99905415441F}" dt="2022-04-11T14:12:38.085" v="1302" actId="26606"/>
          <ac:spMkLst>
            <pc:docMk/>
            <pc:sldMk cId="1567341430" sldId="305"/>
            <ac:spMk id="2" creationId="{32EC9272-E41D-4874-9A08-F3E84F805078}"/>
          </ac:spMkLst>
        </pc:spChg>
        <pc:spChg chg="add del mod">
          <ac:chgData name="Templeton, Shari" userId="74cdc7e9-5b02-4853-b422-d0041fccc641" providerId="ADAL" clId="{5942AB3B-1024-4736-9558-99905415441F}" dt="2022-04-11T14:12:38.085" v="1302" actId="26606"/>
          <ac:spMkLst>
            <pc:docMk/>
            <pc:sldMk cId="1567341430" sldId="305"/>
            <ac:spMk id="3" creationId="{9A4C7171-264E-4D1C-A374-90906E32F340}"/>
          </ac:spMkLst>
        </pc:spChg>
        <pc:spChg chg="add del">
          <ac:chgData name="Templeton, Shari" userId="74cdc7e9-5b02-4853-b422-d0041fccc641" providerId="ADAL" clId="{5942AB3B-1024-4736-9558-99905415441F}" dt="2022-04-11T14:12:38.039" v="1301" actId="26606"/>
          <ac:spMkLst>
            <pc:docMk/>
            <pc:sldMk cId="1567341430" sldId="305"/>
            <ac:spMk id="9" creationId="{B819A166-7571-4003-A6B8-B62034C3ED30}"/>
          </ac:spMkLst>
        </pc:spChg>
        <pc:graphicFrameChg chg="add del">
          <ac:chgData name="Templeton, Shari" userId="74cdc7e9-5b02-4853-b422-d0041fccc641" providerId="ADAL" clId="{5942AB3B-1024-4736-9558-99905415441F}" dt="2022-04-11T14:12:38.039" v="1301" actId="26606"/>
          <ac:graphicFrameMkLst>
            <pc:docMk/>
            <pc:sldMk cId="1567341430" sldId="305"/>
            <ac:graphicFrameMk id="5" creationId="{A69A303F-F34B-A5FF-366B-34290BA4D066}"/>
          </ac:graphicFrameMkLst>
        </pc:graphicFrameChg>
        <pc:graphicFrameChg chg="add">
          <ac:chgData name="Templeton, Shari" userId="74cdc7e9-5b02-4853-b422-d0041fccc641" providerId="ADAL" clId="{5942AB3B-1024-4736-9558-99905415441F}" dt="2022-04-11T14:12:38.085" v="1302" actId="26606"/>
          <ac:graphicFrameMkLst>
            <pc:docMk/>
            <pc:sldMk cId="1567341430" sldId="305"/>
            <ac:graphicFrameMk id="11" creationId="{6C3FCC05-D6F9-F8C7-5B31-989A6F12F662}"/>
          </ac:graphicFrameMkLst>
        </pc:graphicFrameChg>
      </pc:sldChg>
      <pc:sldChg chg="addSp delSp modSp mod ord setBg">
        <pc:chgData name="Templeton, Shari" userId="74cdc7e9-5b02-4853-b422-d0041fccc641" providerId="ADAL" clId="{5942AB3B-1024-4736-9558-99905415441F}" dt="2022-04-11T13:33:00.292" v="1267"/>
        <pc:sldMkLst>
          <pc:docMk/>
          <pc:sldMk cId="1652719196" sldId="306"/>
        </pc:sldMkLst>
        <pc:spChg chg="mod">
          <ac:chgData name="Templeton, Shari" userId="74cdc7e9-5b02-4853-b422-d0041fccc641" providerId="ADAL" clId="{5942AB3B-1024-4736-9558-99905415441F}" dt="2022-04-11T11:23:45.356" v="684" actId="26606"/>
          <ac:spMkLst>
            <pc:docMk/>
            <pc:sldMk cId="1652719196" sldId="306"/>
            <ac:spMk id="2" creationId="{EA76165B-5FB2-4A88-B5A0-0C47AA38A2B8}"/>
          </ac:spMkLst>
        </pc:spChg>
        <pc:spChg chg="mod">
          <ac:chgData name="Templeton, Shari" userId="74cdc7e9-5b02-4853-b422-d0041fccc641" providerId="ADAL" clId="{5942AB3B-1024-4736-9558-99905415441F}" dt="2022-04-11T11:23:45.356" v="684" actId="26606"/>
          <ac:spMkLst>
            <pc:docMk/>
            <pc:sldMk cId="1652719196" sldId="306"/>
            <ac:spMk id="3" creationId="{576A1C38-C455-498D-B683-82AEDE091FD5}"/>
          </ac:spMkLst>
        </pc:spChg>
        <pc:spChg chg="add del">
          <ac:chgData name="Templeton, Shari" userId="74cdc7e9-5b02-4853-b422-d0041fccc641" providerId="ADAL" clId="{5942AB3B-1024-4736-9558-99905415441F}" dt="2022-04-11T11:23:45.326" v="683" actId="26606"/>
          <ac:spMkLst>
            <pc:docMk/>
            <pc:sldMk cId="1652719196" sldId="306"/>
            <ac:spMk id="8" creationId="{934F1179-B481-4F9E-BCA3-AFB972070F83}"/>
          </ac:spMkLst>
        </pc:spChg>
        <pc:spChg chg="add del">
          <ac:chgData name="Templeton, Shari" userId="74cdc7e9-5b02-4853-b422-d0041fccc641" providerId="ADAL" clId="{5942AB3B-1024-4736-9558-99905415441F}" dt="2022-04-11T11:23:45.326" v="683" actId="26606"/>
          <ac:spMkLst>
            <pc:docMk/>
            <pc:sldMk cId="1652719196" sldId="306"/>
            <ac:spMk id="10" creationId="{827DC2C4-B485-428A-BF4A-472D2967F47F}"/>
          </ac:spMkLst>
        </pc:spChg>
        <pc:spChg chg="add del">
          <ac:chgData name="Templeton, Shari" userId="74cdc7e9-5b02-4853-b422-d0041fccc641" providerId="ADAL" clId="{5942AB3B-1024-4736-9558-99905415441F}" dt="2022-04-11T11:23:45.326" v="683" actId="26606"/>
          <ac:spMkLst>
            <pc:docMk/>
            <pc:sldMk cId="1652719196" sldId="306"/>
            <ac:spMk id="12" creationId="{EE04B5EB-F158-4507-90DD-BD23620C7CC9}"/>
          </ac:spMkLst>
        </pc:spChg>
        <pc:spChg chg="add">
          <ac:chgData name="Templeton, Shari" userId="74cdc7e9-5b02-4853-b422-d0041fccc641" providerId="ADAL" clId="{5942AB3B-1024-4736-9558-99905415441F}" dt="2022-04-11T11:23:45.356" v="684" actId="26606"/>
          <ac:spMkLst>
            <pc:docMk/>
            <pc:sldMk cId="1652719196" sldId="306"/>
            <ac:spMk id="14" creationId="{5E7AA7E8-8006-4E1F-A566-FCF37EE6F35D}"/>
          </ac:spMkLst>
        </pc:spChg>
        <pc:cxnChg chg="add">
          <ac:chgData name="Templeton, Shari" userId="74cdc7e9-5b02-4853-b422-d0041fccc641" providerId="ADAL" clId="{5942AB3B-1024-4736-9558-99905415441F}" dt="2022-04-11T11:23:45.356" v="684" actId="26606"/>
          <ac:cxnSpMkLst>
            <pc:docMk/>
            <pc:sldMk cId="1652719196" sldId="306"/>
            <ac:cxnSpMk id="15" creationId="{56020367-4FD5-4596-8E10-C5F095CD8DBF}"/>
          </ac:cxnSpMkLst>
        </pc:cxnChg>
      </pc:sldChg>
      <pc:sldChg chg="modSp del">
        <pc:chgData name="Templeton, Shari" userId="74cdc7e9-5b02-4853-b422-d0041fccc641" providerId="ADAL" clId="{5942AB3B-1024-4736-9558-99905415441F}" dt="2022-04-11T11:21:57.419" v="680" actId="2696"/>
        <pc:sldMkLst>
          <pc:docMk/>
          <pc:sldMk cId="3994897745" sldId="307"/>
        </pc:sldMkLst>
        <pc:spChg chg="mod">
          <ac:chgData name="Templeton, Shari" userId="74cdc7e9-5b02-4853-b422-d0041fccc641" providerId="ADAL" clId="{5942AB3B-1024-4736-9558-99905415441F}" dt="2022-04-11T11:08:42.986" v="499"/>
          <ac:spMkLst>
            <pc:docMk/>
            <pc:sldMk cId="3994897745" sldId="307"/>
            <ac:spMk id="2" creationId="{94CC08C0-0D03-40B6-99CC-5607004B8554}"/>
          </ac:spMkLst>
        </pc:spChg>
        <pc:spChg chg="mod">
          <ac:chgData name="Templeton, Shari" userId="74cdc7e9-5b02-4853-b422-d0041fccc641" providerId="ADAL" clId="{5942AB3B-1024-4736-9558-99905415441F}" dt="2022-04-11T11:08:42.986" v="499"/>
          <ac:spMkLst>
            <pc:docMk/>
            <pc:sldMk cId="3994897745" sldId="307"/>
            <ac:spMk id="3" creationId="{30AD7A00-E7E5-419B-A752-8FF8942A1B3A}"/>
          </ac:spMkLst>
        </pc:spChg>
      </pc:sldChg>
      <pc:sldChg chg="add">
        <pc:chgData name="Templeton, Shari" userId="74cdc7e9-5b02-4853-b422-d0041fccc641" providerId="ADAL" clId="{5942AB3B-1024-4736-9558-99905415441F}" dt="2022-04-11T11:22:04.037" v="681"/>
        <pc:sldMkLst>
          <pc:docMk/>
          <pc:sldMk cId="4203274085" sldId="307"/>
        </pc:sldMkLst>
      </pc:sldChg>
      <pc:sldChg chg="addSp delSp modSp mod ord setBg setClrOvrMap modNotesTx">
        <pc:chgData name="Templeton, Shari" userId="74cdc7e9-5b02-4853-b422-d0041fccc641" providerId="ADAL" clId="{5942AB3B-1024-4736-9558-99905415441F}" dt="2022-04-11T18:43:17.026" v="1557"/>
        <pc:sldMkLst>
          <pc:docMk/>
          <pc:sldMk cId="2681788808" sldId="308"/>
        </pc:sldMkLst>
        <pc:spChg chg="mod">
          <ac:chgData name="Templeton, Shari" userId="74cdc7e9-5b02-4853-b422-d0041fccc641" providerId="ADAL" clId="{5942AB3B-1024-4736-9558-99905415441F}" dt="2022-04-11T18:10:15.499" v="1404" actId="255"/>
          <ac:spMkLst>
            <pc:docMk/>
            <pc:sldMk cId="2681788808" sldId="308"/>
            <ac:spMk id="2" creationId="{5405C460-0CE0-4FD5-B292-CF3A022FFF3F}"/>
          </ac:spMkLst>
        </pc:spChg>
        <pc:spChg chg="add del mod">
          <ac:chgData name="Templeton, Shari" userId="74cdc7e9-5b02-4853-b422-d0041fccc641" providerId="ADAL" clId="{5942AB3B-1024-4736-9558-99905415441F}" dt="2022-04-11T15:08:24.791" v="1379" actId="26606"/>
          <ac:spMkLst>
            <pc:docMk/>
            <pc:sldMk cId="2681788808" sldId="308"/>
            <ac:spMk id="3" creationId="{1B346CD4-35CB-4C31-8496-B05A40B41E93}"/>
          </ac:spMkLst>
        </pc:spChg>
        <pc:spChg chg="add del">
          <ac:chgData name="Templeton, Shari" userId="74cdc7e9-5b02-4853-b422-d0041fccc641" providerId="ADAL" clId="{5942AB3B-1024-4736-9558-99905415441F}" dt="2022-04-11T15:08:24.791" v="1379" actId="26606"/>
          <ac:spMkLst>
            <pc:docMk/>
            <pc:sldMk cId="2681788808" sldId="308"/>
            <ac:spMk id="8" creationId="{09588DA8-065E-4F6F-8EFD-43104AB2E0CF}"/>
          </ac:spMkLst>
        </pc:spChg>
        <pc:spChg chg="add del">
          <ac:chgData name="Templeton, Shari" userId="74cdc7e9-5b02-4853-b422-d0041fccc641" providerId="ADAL" clId="{5942AB3B-1024-4736-9558-99905415441F}" dt="2022-04-11T15:08:24.791" v="1379" actId="26606"/>
          <ac:spMkLst>
            <pc:docMk/>
            <pc:sldMk cId="2681788808" sldId="308"/>
            <ac:spMk id="10" creationId="{C4285719-470E-454C-AF62-8323075F1F5B}"/>
          </ac:spMkLst>
        </pc:spChg>
        <pc:spChg chg="add del">
          <ac:chgData name="Templeton, Shari" userId="74cdc7e9-5b02-4853-b422-d0041fccc641" providerId="ADAL" clId="{5942AB3B-1024-4736-9558-99905415441F}" dt="2022-04-11T15:08:24.791" v="1379" actId="26606"/>
          <ac:spMkLst>
            <pc:docMk/>
            <pc:sldMk cId="2681788808" sldId="308"/>
            <ac:spMk id="12" creationId="{CD9FE4EF-C4D8-49A0-B2FF-81D8DB7D8A24}"/>
          </ac:spMkLst>
        </pc:spChg>
        <pc:spChg chg="add del">
          <ac:chgData name="Templeton, Shari" userId="74cdc7e9-5b02-4853-b422-d0041fccc641" providerId="ADAL" clId="{5942AB3B-1024-4736-9558-99905415441F}" dt="2022-04-11T15:08:24.791" v="1379" actId="26606"/>
          <ac:spMkLst>
            <pc:docMk/>
            <pc:sldMk cId="2681788808" sldId="308"/>
            <ac:spMk id="14" creationId="{4300840D-0A0B-4512-BACA-B439D5B9C57C}"/>
          </ac:spMkLst>
        </pc:spChg>
        <pc:spChg chg="add del">
          <ac:chgData name="Templeton, Shari" userId="74cdc7e9-5b02-4853-b422-d0041fccc641" providerId="ADAL" clId="{5942AB3B-1024-4736-9558-99905415441F}" dt="2022-04-11T15:08:24.791" v="1379" actId="26606"/>
          <ac:spMkLst>
            <pc:docMk/>
            <pc:sldMk cId="2681788808" sldId="308"/>
            <ac:spMk id="16" creationId="{D2B78728-A580-49A7-84F9-6EF6F583ADE0}"/>
          </ac:spMkLst>
        </pc:spChg>
        <pc:spChg chg="add del">
          <ac:chgData name="Templeton, Shari" userId="74cdc7e9-5b02-4853-b422-d0041fccc641" providerId="ADAL" clId="{5942AB3B-1024-4736-9558-99905415441F}" dt="2022-04-11T15:08:24.791" v="1379" actId="26606"/>
          <ac:spMkLst>
            <pc:docMk/>
            <pc:sldMk cId="2681788808" sldId="308"/>
            <ac:spMk id="18" creationId="{38FAA1A1-D861-433F-88FA-1E9D6FD31D11}"/>
          </ac:spMkLst>
        </pc:spChg>
        <pc:spChg chg="add del">
          <ac:chgData name="Templeton, Shari" userId="74cdc7e9-5b02-4853-b422-d0041fccc641" providerId="ADAL" clId="{5942AB3B-1024-4736-9558-99905415441F}" dt="2022-04-11T15:08:24.791" v="1379" actId="26606"/>
          <ac:spMkLst>
            <pc:docMk/>
            <pc:sldMk cId="2681788808" sldId="308"/>
            <ac:spMk id="20" creationId="{8D71EDA1-87BF-4D5D-AB79-F346FD19278A}"/>
          </ac:spMkLst>
        </pc:spChg>
        <pc:spChg chg="add del">
          <ac:chgData name="Templeton, Shari" userId="74cdc7e9-5b02-4853-b422-d0041fccc641" providerId="ADAL" clId="{5942AB3B-1024-4736-9558-99905415441F}" dt="2022-04-11T15:08:21.135" v="1376" actId="26606"/>
          <ac:spMkLst>
            <pc:docMk/>
            <pc:sldMk cId="2681788808" sldId="308"/>
            <ac:spMk id="25" creationId="{B775CD93-9DF2-48CB-9F57-1BCA9A46C7FA}"/>
          </ac:spMkLst>
        </pc:spChg>
        <pc:spChg chg="add del">
          <ac:chgData name="Templeton, Shari" userId="74cdc7e9-5b02-4853-b422-d0041fccc641" providerId="ADAL" clId="{5942AB3B-1024-4736-9558-99905415441F}" dt="2022-04-11T15:08:21.135" v="1376" actId="26606"/>
          <ac:spMkLst>
            <pc:docMk/>
            <pc:sldMk cId="2681788808" sldId="308"/>
            <ac:spMk id="27" creationId="{6166C6D1-23AC-49C4-BA07-238E4E9F8CEB}"/>
          </ac:spMkLst>
        </pc:spChg>
        <pc:spChg chg="add del">
          <ac:chgData name="Templeton, Shari" userId="74cdc7e9-5b02-4853-b422-d0041fccc641" providerId="ADAL" clId="{5942AB3B-1024-4736-9558-99905415441F}" dt="2022-04-11T15:08:21.135" v="1376" actId="26606"/>
          <ac:spMkLst>
            <pc:docMk/>
            <pc:sldMk cId="2681788808" sldId="308"/>
            <ac:spMk id="29" creationId="{1C091803-41C2-48E0-9228-5148460C7479}"/>
          </ac:spMkLst>
        </pc:spChg>
        <pc:spChg chg="add del">
          <ac:chgData name="Templeton, Shari" userId="74cdc7e9-5b02-4853-b422-d0041fccc641" providerId="ADAL" clId="{5942AB3B-1024-4736-9558-99905415441F}" dt="2022-04-11T15:08:24.753" v="1378" actId="26606"/>
          <ac:spMkLst>
            <pc:docMk/>
            <pc:sldMk cId="2681788808" sldId="308"/>
            <ac:spMk id="31" creationId="{9228552E-C8B1-4A80-8448-0787CE0FC704}"/>
          </ac:spMkLst>
        </pc:spChg>
        <pc:spChg chg="add">
          <ac:chgData name="Templeton, Shari" userId="74cdc7e9-5b02-4853-b422-d0041fccc641" providerId="ADAL" clId="{5942AB3B-1024-4736-9558-99905415441F}" dt="2022-04-11T15:08:24.791" v="1379" actId="26606"/>
          <ac:spMkLst>
            <pc:docMk/>
            <pc:sldMk cId="2681788808" sldId="308"/>
            <ac:spMk id="33" creationId="{B775CD93-9DF2-48CB-9F57-1BCA9A46C7FA}"/>
          </ac:spMkLst>
        </pc:spChg>
        <pc:spChg chg="add">
          <ac:chgData name="Templeton, Shari" userId="74cdc7e9-5b02-4853-b422-d0041fccc641" providerId="ADAL" clId="{5942AB3B-1024-4736-9558-99905415441F}" dt="2022-04-11T15:08:24.791" v="1379" actId="26606"/>
          <ac:spMkLst>
            <pc:docMk/>
            <pc:sldMk cId="2681788808" sldId="308"/>
            <ac:spMk id="34" creationId="{6166C6D1-23AC-49C4-BA07-238E4E9F8CEB}"/>
          </ac:spMkLst>
        </pc:spChg>
        <pc:spChg chg="add">
          <ac:chgData name="Templeton, Shari" userId="74cdc7e9-5b02-4853-b422-d0041fccc641" providerId="ADAL" clId="{5942AB3B-1024-4736-9558-99905415441F}" dt="2022-04-11T15:08:24.791" v="1379" actId="26606"/>
          <ac:spMkLst>
            <pc:docMk/>
            <pc:sldMk cId="2681788808" sldId="308"/>
            <ac:spMk id="35" creationId="{1C091803-41C2-48E0-9228-5148460C7479}"/>
          </ac:spMkLst>
        </pc:spChg>
        <pc:spChg chg="add mod">
          <ac:chgData name="Templeton, Shari" userId="74cdc7e9-5b02-4853-b422-d0041fccc641" providerId="ADAL" clId="{5942AB3B-1024-4736-9558-99905415441F}" dt="2022-04-11T16:57:45.632" v="1403" actId="5793"/>
          <ac:spMkLst>
            <pc:docMk/>
            <pc:sldMk cId="2681788808" sldId="308"/>
            <ac:spMk id="36" creationId="{1B346CD4-35CB-4C31-8496-B05A40B41E93}"/>
          </ac:spMkLst>
        </pc:spChg>
        <pc:graphicFrameChg chg="add del">
          <ac:chgData name="Templeton, Shari" userId="74cdc7e9-5b02-4853-b422-d0041fccc641" providerId="ADAL" clId="{5942AB3B-1024-4736-9558-99905415441F}" dt="2022-04-11T15:08:24.753" v="1378" actId="26606"/>
          <ac:graphicFrameMkLst>
            <pc:docMk/>
            <pc:sldMk cId="2681788808" sldId="308"/>
            <ac:graphicFrameMk id="22" creationId="{B0169B0F-1908-7974-6CEF-6A2A61854160}"/>
          </ac:graphicFrameMkLst>
        </pc:graphicFrameChg>
        <pc:picChg chg="add del">
          <ac:chgData name="Templeton, Shari" userId="74cdc7e9-5b02-4853-b422-d0041fccc641" providerId="ADAL" clId="{5942AB3B-1024-4736-9558-99905415441F}" dt="2022-04-11T15:08:24.753" v="1378" actId="26606"/>
          <ac:picMkLst>
            <pc:docMk/>
            <pc:sldMk cId="2681788808" sldId="308"/>
            <ac:picMk id="23" creationId="{827DD573-8198-E79D-448C-31C46A63BAFD}"/>
          </ac:picMkLst>
        </pc:picChg>
      </pc:sldChg>
      <pc:sldChg chg="modSp del">
        <pc:chgData name="Templeton, Shari" userId="74cdc7e9-5b02-4853-b422-d0041fccc641" providerId="ADAL" clId="{5942AB3B-1024-4736-9558-99905415441F}" dt="2022-04-11T14:13:57.943" v="1303" actId="47"/>
        <pc:sldMkLst>
          <pc:docMk/>
          <pc:sldMk cId="785705380" sldId="309"/>
        </pc:sldMkLst>
        <pc:spChg chg="mod">
          <ac:chgData name="Templeton, Shari" userId="74cdc7e9-5b02-4853-b422-d0041fccc641" providerId="ADAL" clId="{5942AB3B-1024-4736-9558-99905415441F}" dt="2022-04-11T11:08:42.986" v="499"/>
          <ac:spMkLst>
            <pc:docMk/>
            <pc:sldMk cId="785705380" sldId="309"/>
            <ac:spMk id="2" creationId="{B32A6100-F195-469C-80C9-5F681C2D2717}"/>
          </ac:spMkLst>
        </pc:spChg>
        <pc:spChg chg="mod">
          <ac:chgData name="Templeton, Shari" userId="74cdc7e9-5b02-4853-b422-d0041fccc641" providerId="ADAL" clId="{5942AB3B-1024-4736-9558-99905415441F}" dt="2022-04-11T11:08:42.986" v="499"/>
          <ac:spMkLst>
            <pc:docMk/>
            <pc:sldMk cId="785705380" sldId="309"/>
            <ac:spMk id="3" creationId="{18F857FD-1577-47F2-BD6A-D65A03F98B12}"/>
          </ac:spMkLst>
        </pc:spChg>
      </pc:sldChg>
      <pc:sldChg chg="modSp del">
        <pc:chgData name="Templeton, Shari" userId="74cdc7e9-5b02-4853-b422-d0041fccc641" providerId="ADAL" clId="{5942AB3B-1024-4736-9558-99905415441F}" dt="2022-04-11T14:14:01.191" v="1304" actId="47"/>
        <pc:sldMkLst>
          <pc:docMk/>
          <pc:sldMk cId="4184967739" sldId="310"/>
        </pc:sldMkLst>
        <pc:spChg chg="mod">
          <ac:chgData name="Templeton, Shari" userId="74cdc7e9-5b02-4853-b422-d0041fccc641" providerId="ADAL" clId="{5942AB3B-1024-4736-9558-99905415441F}" dt="2022-04-11T11:08:42.986" v="499"/>
          <ac:spMkLst>
            <pc:docMk/>
            <pc:sldMk cId="4184967739" sldId="310"/>
            <ac:spMk id="2" creationId="{98C38FC6-39D1-4F2D-83CD-6664D6D5CD66}"/>
          </ac:spMkLst>
        </pc:spChg>
        <pc:spChg chg="mod">
          <ac:chgData name="Templeton, Shari" userId="74cdc7e9-5b02-4853-b422-d0041fccc641" providerId="ADAL" clId="{5942AB3B-1024-4736-9558-99905415441F}" dt="2022-04-11T11:08:42.986" v="499"/>
          <ac:spMkLst>
            <pc:docMk/>
            <pc:sldMk cId="4184967739" sldId="310"/>
            <ac:spMk id="3" creationId="{C1FD2C8C-60D9-4CBE-AA2C-EC7192D54FED}"/>
          </ac:spMkLst>
        </pc:spChg>
      </pc:sldChg>
      <pc:sldChg chg="addSp delSp ord delDesignElem">
        <pc:chgData name="Templeton, Shari" userId="74cdc7e9-5b02-4853-b422-d0041fccc641" providerId="ADAL" clId="{5942AB3B-1024-4736-9558-99905415441F}" dt="2022-04-11T18:42:07.386" v="1555"/>
        <pc:sldMkLst>
          <pc:docMk/>
          <pc:sldMk cId="3332232235" sldId="311"/>
        </pc:sldMkLst>
        <pc:spChg chg="add del">
          <ac:chgData name="Templeton, Shari" userId="74cdc7e9-5b02-4853-b422-d0041fccc641" providerId="ADAL" clId="{5942AB3B-1024-4736-9558-99905415441F}" dt="2022-04-11T11:08:42.986" v="499"/>
          <ac:spMkLst>
            <pc:docMk/>
            <pc:sldMk cId="3332232235" sldId="311"/>
            <ac:spMk id="10" creationId="{6F5A5072-7B47-4D32-B52A-4EBBF590B8A5}"/>
          </ac:spMkLst>
        </pc:spChg>
        <pc:spChg chg="add del">
          <ac:chgData name="Templeton, Shari" userId="74cdc7e9-5b02-4853-b422-d0041fccc641" providerId="ADAL" clId="{5942AB3B-1024-4736-9558-99905415441F}" dt="2022-04-11T11:08:42.986" v="499"/>
          <ac:spMkLst>
            <pc:docMk/>
            <pc:sldMk cId="3332232235" sldId="311"/>
            <ac:spMk id="12" creationId="{9715DAF0-AE1B-46C9-8A6B-DB2AA05AB91D}"/>
          </ac:spMkLst>
        </pc:spChg>
        <pc:spChg chg="add del">
          <ac:chgData name="Templeton, Shari" userId="74cdc7e9-5b02-4853-b422-d0041fccc641" providerId="ADAL" clId="{5942AB3B-1024-4736-9558-99905415441F}" dt="2022-04-11T11:08:42.986" v="499"/>
          <ac:spMkLst>
            <pc:docMk/>
            <pc:sldMk cId="3332232235" sldId="311"/>
            <ac:spMk id="14" creationId="{6016219D-510E-4184-9090-6D5578A87BD1}"/>
          </ac:spMkLst>
        </pc:spChg>
        <pc:spChg chg="add del">
          <ac:chgData name="Templeton, Shari" userId="74cdc7e9-5b02-4853-b422-d0041fccc641" providerId="ADAL" clId="{5942AB3B-1024-4736-9558-99905415441F}" dt="2022-04-11T11:08:42.986" v="499"/>
          <ac:spMkLst>
            <pc:docMk/>
            <pc:sldMk cId="3332232235" sldId="311"/>
            <ac:spMk id="16" creationId="{AFF4A713-7B75-4B21-90D7-5AB19547C728}"/>
          </ac:spMkLst>
        </pc:spChg>
        <pc:spChg chg="add del">
          <ac:chgData name="Templeton, Shari" userId="74cdc7e9-5b02-4853-b422-d0041fccc641" providerId="ADAL" clId="{5942AB3B-1024-4736-9558-99905415441F}" dt="2022-04-11T11:08:42.986" v="499"/>
          <ac:spMkLst>
            <pc:docMk/>
            <pc:sldMk cId="3332232235" sldId="311"/>
            <ac:spMk id="18" creationId="{DC631C0B-6DA6-4E57-8231-CE32B3434A7E}"/>
          </ac:spMkLst>
        </pc:spChg>
        <pc:spChg chg="add del">
          <ac:chgData name="Templeton, Shari" userId="74cdc7e9-5b02-4853-b422-d0041fccc641" providerId="ADAL" clId="{5942AB3B-1024-4736-9558-99905415441F}" dt="2022-04-11T11:08:42.986" v="499"/>
          <ac:spMkLst>
            <pc:docMk/>
            <pc:sldMk cId="3332232235" sldId="311"/>
            <ac:spMk id="20" creationId="{C29501E6-A978-4A61-9689-9085AF97A53A}"/>
          </ac:spMkLst>
        </pc:spChg>
      </pc:sldChg>
      <pc:sldChg chg="addSp delSp modSp mod setBg setClrOvrMap modNotesTx">
        <pc:chgData name="Templeton, Shari" userId="74cdc7e9-5b02-4853-b422-d0041fccc641" providerId="ADAL" clId="{5942AB3B-1024-4736-9558-99905415441F}" dt="2022-04-11T18:41:15.466" v="1553" actId="5793"/>
        <pc:sldMkLst>
          <pc:docMk/>
          <pc:sldMk cId="1215512630" sldId="312"/>
        </pc:sldMkLst>
        <pc:spChg chg="mod ord">
          <ac:chgData name="Templeton, Shari" userId="74cdc7e9-5b02-4853-b422-d0041fccc641" providerId="ADAL" clId="{5942AB3B-1024-4736-9558-99905415441F}" dt="2022-04-11T11:10:16.976" v="506" actId="26606"/>
          <ac:spMkLst>
            <pc:docMk/>
            <pc:sldMk cId="1215512630" sldId="312"/>
            <ac:spMk id="2" creationId="{14D8F155-CFF3-6B46-85BE-264BCC18B085}"/>
          </ac:spMkLst>
        </pc:spChg>
        <pc:spChg chg="add del">
          <ac:chgData name="Templeton, Shari" userId="74cdc7e9-5b02-4853-b422-d0041fccc641" providerId="ADAL" clId="{5942AB3B-1024-4736-9558-99905415441F}" dt="2022-04-11T11:09:53.178" v="501" actId="26606"/>
          <ac:spMkLst>
            <pc:docMk/>
            <pc:sldMk cId="1215512630" sldId="312"/>
            <ac:spMk id="8" creationId="{BE8DCD80-FEF1-C8F9-EFB4-FF6175D76A1C}"/>
          </ac:spMkLst>
        </pc:spChg>
        <pc:spChg chg="add">
          <ac:chgData name="Templeton, Shari" userId="74cdc7e9-5b02-4853-b422-d0041fccc641" providerId="ADAL" clId="{5942AB3B-1024-4736-9558-99905415441F}" dt="2022-04-11T11:10:16.976" v="506" actId="26606"/>
          <ac:spMkLst>
            <pc:docMk/>
            <pc:sldMk cId="1215512630" sldId="312"/>
            <ac:spMk id="9" creationId="{CDA1A2E9-63FE-408D-A803-8E306ECAB4B3}"/>
          </ac:spMkLst>
        </pc:spChg>
        <pc:spChg chg="add del">
          <ac:chgData name="Templeton, Shari" userId="74cdc7e9-5b02-4853-b422-d0041fccc641" providerId="ADAL" clId="{5942AB3B-1024-4736-9558-99905415441F}" dt="2022-04-11T11:09:53.178" v="501" actId="26606"/>
          <ac:spMkLst>
            <pc:docMk/>
            <pc:sldMk cId="1215512630" sldId="312"/>
            <ac:spMk id="11" creationId="{5E8D2E83-FB3A-40E7-A9E5-7AB389D612B4}"/>
          </ac:spMkLst>
        </pc:spChg>
        <pc:spChg chg="add del">
          <ac:chgData name="Templeton, Shari" userId="74cdc7e9-5b02-4853-b422-d0041fccc641" providerId="ADAL" clId="{5942AB3B-1024-4736-9558-99905415441F}" dt="2022-04-11T11:09:59.998" v="503" actId="26606"/>
          <ac:spMkLst>
            <pc:docMk/>
            <pc:sldMk cId="1215512630" sldId="312"/>
            <ac:spMk id="14" creationId="{3CD9DF72-87A3-404E-A828-84CBF11A8303}"/>
          </ac:spMkLst>
        </pc:spChg>
        <pc:spChg chg="add del">
          <ac:chgData name="Templeton, Shari" userId="74cdc7e9-5b02-4853-b422-d0041fccc641" providerId="ADAL" clId="{5942AB3B-1024-4736-9558-99905415441F}" dt="2022-04-11T11:09:59.998" v="503" actId="26606"/>
          <ac:spMkLst>
            <pc:docMk/>
            <pc:sldMk cId="1215512630" sldId="312"/>
            <ac:spMk id="15" creationId="{FF0A6378-FD82-67D0-0810-B201AF46E371}"/>
          </ac:spMkLst>
        </pc:spChg>
        <pc:spChg chg="add del">
          <ac:chgData name="Templeton, Shari" userId="74cdc7e9-5b02-4853-b422-d0041fccc641" providerId="ADAL" clId="{5942AB3B-1024-4736-9558-99905415441F}" dt="2022-04-11T11:10:16.945" v="505" actId="26606"/>
          <ac:spMkLst>
            <pc:docMk/>
            <pc:sldMk cId="1215512630" sldId="312"/>
            <ac:spMk id="17" creationId="{4038CB10-1F5C-4D54-9DF7-12586DE5B007}"/>
          </ac:spMkLst>
        </pc:spChg>
        <pc:spChg chg="add del">
          <ac:chgData name="Templeton, Shari" userId="74cdc7e9-5b02-4853-b422-d0041fccc641" providerId="ADAL" clId="{5942AB3B-1024-4736-9558-99905415441F}" dt="2022-04-11T11:10:16.945" v="505" actId="26606"/>
          <ac:spMkLst>
            <pc:docMk/>
            <pc:sldMk cId="1215512630" sldId="312"/>
            <ac:spMk id="18" creationId="{73ED6512-6858-4552-B699-9A97FE9A4EA2}"/>
          </ac:spMkLst>
        </pc:spChg>
        <pc:spChg chg="add del">
          <ac:chgData name="Templeton, Shari" userId="74cdc7e9-5b02-4853-b422-d0041fccc641" providerId="ADAL" clId="{5942AB3B-1024-4736-9558-99905415441F}" dt="2022-04-11T11:10:16.945" v="505" actId="26606"/>
          <ac:spMkLst>
            <pc:docMk/>
            <pc:sldMk cId="1215512630" sldId="312"/>
            <ac:spMk id="19" creationId="{B2545F82-46D3-722D-4247-70411205AD93}"/>
          </ac:spMkLst>
        </pc:spChg>
        <pc:spChg chg="add">
          <ac:chgData name="Templeton, Shari" userId="74cdc7e9-5b02-4853-b422-d0041fccc641" providerId="ADAL" clId="{5942AB3B-1024-4736-9558-99905415441F}" dt="2022-04-11T11:10:16.976" v="506" actId="26606"/>
          <ac:spMkLst>
            <pc:docMk/>
            <pc:sldMk cId="1215512630" sldId="312"/>
            <ac:spMk id="21" creationId="{FBE9F90C-C163-435B-9A68-D15C92D1CF2B}"/>
          </ac:spMkLst>
        </pc:spChg>
        <pc:spChg chg="add">
          <ac:chgData name="Templeton, Shari" userId="74cdc7e9-5b02-4853-b422-d0041fccc641" providerId="ADAL" clId="{5942AB3B-1024-4736-9558-99905415441F}" dt="2022-04-11T11:10:16.976" v="506" actId="26606"/>
          <ac:spMkLst>
            <pc:docMk/>
            <pc:sldMk cId="1215512630" sldId="312"/>
            <ac:spMk id="22" creationId="{1A882A9F-F4E9-4E23-8F0B-20B5DF42EAA9}"/>
          </ac:spMkLst>
        </pc:spChg>
        <pc:picChg chg="mod">
          <ac:chgData name="Templeton, Shari" userId="74cdc7e9-5b02-4853-b422-d0041fccc641" providerId="ADAL" clId="{5942AB3B-1024-4736-9558-99905415441F}" dt="2022-04-11T11:10:16.976" v="506" actId="26606"/>
          <ac:picMkLst>
            <pc:docMk/>
            <pc:sldMk cId="1215512630" sldId="312"/>
            <ac:picMk id="4" creationId="{014FE0E8-8A98-2A2B-1F08-3CA21C4DEFF3}"/>
          </ac:picMkLst>
        </pc:picChg>
        <pc:cxnChg chg="add del">
          <ac:chgData name="Templeton, Shari" userId="74cdc7e9-5b02-4853-b422-d0041fccc641" providerId="ADAL" clId="{5942AB3B-1024-4736-9558-99905415441F}" dt="2022-04-11T11:09:59.998" v="503" actId="26606"/>
          <ac:cxnSpMkLst>
            <pc:docMk/>
            <pc:sldMk cId="1215512630" sldId="312"/>
            <ac:cxnSpMk id="13" creationId="{20E3A342-4D61-4E3F-AF90-1AB42AEB96CC}"/>
          </ac:cxnSpMkLst>
        </pc:cxnChg>
      </pc:sldChg>
      <pc:sldChg chg="addSp delSp modSp mod ord delDesignElem">
        <pc:chgData name="Templeton, Shari" userId="74cdc7e9-5b02-4853-b422-d0041fccc641" providerId="ADAL" clId="{5942AB3B-1024-4736-9558-99905415441F}" dt="2022-04-11T13:32:55.501" v="1265"/>
        <pc:sldMkLst>
          <pc:docMk/>
          <pc:sldMk cId="1524713329" sldId="313"/>
        </pc:sldMkLst>
        <pc:spChg chg="mod">
          <ac:chgData name="Templeton, Shari" userId="74cdc7e9-5b02-4853-b422-d0041fccc641" providerId="ADAL" clId="{5942AB3B-1024-4736-9558-99905415441F}" dt="2022-04-11T12:56:18.127" v="989" actId="26606"/>
          <ac:spMkLst>
            <pc:docMk/>
            <pc:sldMk cId="1524713329" sldId="313"/>
            <ac:spMk id="2" creationId="{05D5F38F-24A2-B77F-671E-FE820666D04D}"/>
          </ac:spMkLst>
        </pc:spChg>
        <pc:spChg chg="mod ord">
          <ac:chgData name="Templeton, Shari" userId="74cdc7e9-5b02-4853-b422-d0041fccc641" providerId="ADAL" clId="{5942AB3B-1024-4736-9558-99905415441F}" dt="2022-04-11T12:56:18.127" v="989" actId="26606"/>
          <ac:spMkLst>
            <pc:docMk/>
            <pc:sldMk cId="1524713329" sldId="313"/>
            <ac:spMk id="9" creationId="{F8DC5A13-4727-B2F6-EBE4-23A2A4463BBD}"/>
          </ac:spMkLst>
        </pc:spChg>
        <pc:spChg chg="add del mod">
          <ac:chgData name="Templeton, Shari" userId="74cdc7e9-5b02-4853-b422-d0041fccc641" providerId="ADAL" clId="{5942AB3B-1024-4736-9558-99905415441F}" dt="2022-04-11T03:02:04.589" v="2" actId="478"/>
          <ac:spMkLst>
            <pc:docMk/>
            <pc:sldMk cId="1524713329" sldId="313"/>
            <ac:spMk id="10" creationId="{8DA299C9-E24B-4C60-93C8-B21A684D7259}"/>
          </ac:spMkLst>
        </pc:spChg>
        <pc:spChg chg="add del">
          <ac:chgData name="Templeton, Shari" userId="74cdc7e9-5b02-4853-b422-d0041fccc641" providerId="ADAL" clId="{5942AB3B-1024-4736-9558-99905415441F}" dt="2022-04-11T12:56:18.127" v="989" actId="26606"/>
          <ac:spMkLst>
            <pc:docMk/>
            <pc:sldMk cId="1524713329" sldId="313"/>
            <ac:spMk id="12" creationId="{B082622D-AAF3-4897-8629-FC918530DD86}"/>
          </ac:spMkLst>
        </pc:spChg>
        <pc:spChg chg="add del">
          <ac:chgData name="Templeton, Shari" userId="74cdc7e9-5b02-4853-b422-d0041fccc641" providerId="ADAL" clId="{5942AB3B-1024-4736-9558-99905415441F}" dt="2022-04-11T12:56:18.127" v="989" actId="26606"/>
          <ac:spMkLst>
            <pc:docMk/>
            <pc:sldMk cId="1524713329" sldId="313"/>
            <ac:spMk id="14" creationId="{A7457DD9-5A45-400A-AB4B-4B4EDECA25F1}"/>
          </ac:spMkLst>
        </pc:spChg>
        <pc:spChg chg="add del">
          <ac:chgData name="Templeton, Shari" userId="74cdc7e9-5b02-4853-b422-d0041fccc641" providerId="ADAL" clId="{5942AB3B-1024-4736-9558-99905415441F}" dt="2022-04-11T12:56:18.127" v="989" actId="26606"/>
          <ac:spMkLst>
            <pc:docMk/>
            <pc:sldMk cId="1524713329" sldId="313"/>
            <ac:spMk id="16" creationId="{441CF7D6-A660-431A-B0BB-140A0D5556B6}"/>
          </ac:spMkLst>
        </pc:spChg>
        <pc:spChg chg="add del">
          <ac:chgData name="Templeton, Shari" userId="74cdc7e9-5b02-4853-b422-d0041fccc641" providerId="ADAL" clId="{5942AB3B-1024-4736-9558-99905415441F}" dt="2022-04-11T12:56:18.127" v="989" actId="26606"/>
          <ac:spMkLst>
            <pc:docMk/>
            <pc:sldMk cId="1524713329" sldId="313"/>
            <ac:spMk id="18" creationId="{0570A85B-3810-4F95-97B0-CBF4CCDB381C}"/>
          </ac:spMkLst>
        </pc:spChg>
        <pc:spChg chg="add del">
          <ac:chgData name="Templeton, Shari" userId="74cdc7e9-5b02-4853-b422-d0041fccc641" providerId="ADAL" clId="{5942AB3B-1024-4736-9558-99905415441F}" dt="2022-04-11T12:56:04.458" v="986" actId="26606"/>
          <ac:spMkLst>
            <pc:docMk/>
            <pc:sldMk cId="1524713329" sldId="313"/>
            <ac:spMk id="23" creationId="{73AD41DB-DF9F-49BC-85AE-6AB1840AD517}"/>
          </ac:spMkLst>
        </pc:spChg>
        <pc:spChg chg="add del">
          <ac:chgData name="Templeton, Shari" userId="74cdc7e9-5b02-4853-b422-d0041fccc641" providerId="ADAL" clId="{5942AB3B-1024-4736-9558-99905415441F}" dt="2022-04-11T12:56:18.127" v="989" actId="26606"/>
          <ac:spMkLst>
            <pc:docMk/>
            <pc:sldMk cId="1524713329" sldId="313"/>
            <ac:spMk id="29" creationId="{32AEEBC8-9D30-42EF-95F2-386C2653FBF0}"/>
          </ac:spMkLst>
        </pc:spChg>
        <pc:spChg chg="add del">
          <ac:chgData name="Templeton, Shari" userId="74cdc7e9-5b02-4853-b422-d0041fccc641" providerId="ADAL" clId="{5942AB3B-1024-4736-9558-99905415441F}" dt="2022-04-11T12:56:18.127" v="989" actId="26606"/>
          <ac:spMkLst>
            <pc:docMk/>
            <pc:sldMk cId="1524713329" sldId="313"/>
            <ac:spMk id="30" creationId="{2E92FA66-67D7-4CB4-94D3-E643A9AD4757}"/>
          </ac:spMkLst>
        </pc:spChg>
        <pc:grpChg chg="add del">
          <ac:chgData name="Templeton, Shari" userId="74cdc7e9-5b02-4853-b422-d0041fccc641" providerId="ADAL" clId="{5942AB3B-1024-4736-9558-99905415441F}" dt="2022-04-11T12:56:04.458" v="986" actId="26606"/>
          <ac:grpSpMkLst>
            <pc:docMk/>
            <pc:sldMk cId="1524713329" sldId="313"/>
            <ac:grpSpMk id="25" creationId="{A4AE1828-51FD-4AD7-BCF6-9AF5C696CE5D}"/>
          </ac:grpSpMkLst>
        </pc:grpChg>
        <pc:picChg chg="del">
          <ac:chgData name="Templeton, Shari" userId="74cdc7e9-5b02-4853-b422-d0041fccc641" providerId="ADAL" clId="{5942AB3B-1024-4736-9558-99905415441F}" dt="2022-04-11T12:54:10.946" v="978" actId="478"/>
          <ac:picMkLst>
            <pc:docMk/>
            <pc:sldMk cId="1524713329" sldId="313"/>
            <ac:picMk id="5" creationId="{7727F4DA-026A-951E-B8AA-C82897C2EF65}"/>
          </ac:picMkLst>
        </pc:picChg>
        <pc:picChg chg="add mod">
          <ac:chgData name="Templeton, Shari" userId="74cdc7e9-5b02-4853-b422-d0041fccc641" providerId="ADAL" clId="{5942AB3B-1024-4736-9558-99905415441F}" dt="2022-04-11T12:56:41.722" v="993" actId="1076"/>
          <ac:picMkLst>
            <pc:docMk/>
            <pc:sldMk cId="1524713329" sldId="313"/>
            <ac:picMk id="6" creationId="{E690F045-D507-4F2F-9868-462F43FEC674}"/>
          </ac:picMkLst>
        </pc:picChg>
      </pc:sldChg>
      <pc:sldChg chg="addSp delSp ord delDesignElem modNotesTx">
        <pc:chgData name="Templeton, Shari" userId="74cdc7e9-5b02-4853-b422-d0041fccc641" providerId="ADAL" clId="{5942AB3B-1024-4736-9558-99905415441F}" dt="2022-04-11T18:46:58.955" v="1561"/>
        <pc:sldMkLst>
          <pc:docMk/>
          <pc:sldMk cId="726719874" sldId="314"/>
        </pc:sldMkLst>
        <pc:spChg chg="add del">
          <ac:chgData name="Templeton, Shari" userId="74cdc7e9-5b02-4853-b422-d0041fccc641" providerId="ADAL" clId="{5942AB3B-1024-4736-9558-99905415441F}" dt="2022-04-11T11:08:42.986" v="499"/>
          <ac:spMkLst>
            <pc:docMk/>
            <pc:sldMk cId="726719874" sldId="314"/>
            <ac:spMk id="9" creationId="{ED55A19D-297C-4231-AD1F-08EF9B4AA8F4}"/>
          </ac:spMkLst>
        </pc:spChg>
        <pc:spChg chg="add del">
          <ac:chgData name="Templeton, Shari" userId="74cdc7e9-5b02-4853-b422-d0041fccc641" providerId="ADAL" clId="{5942AB3B-1024-4736-9558-99905415441F}" dt="2022-04-11T11:08:42.986" v="499"/>
          <ac:spMkLst>
            <pc:docMk/>
            <pc:sldMk cId="726719874" sldId="314"/>
            <ac:spMk id="11" creationId="{EBAB6C56-3D38-4923-996E-BD474BBB91E9}"/>
          </ac:spMkLst>
        </pc:spChg>
        <pc:spChg chg="add del">
          <ac:chgData name="Templeton, Shari" userId="74cdc7e9-5b02-4853-b422-d0041fccc641" providerId="ADAL" clId="{5942AB3B-1024-4736-9558-99905415441F}" dt="2022-04-11T11:08:42.986" v="499"/>
          <ac:spMkLst>
            <pc:docMk/>
            <pc:sldMk cId="726719874" sldId="314"/>
            <ac:spMk id="13" creationId="{20CD21DB-082D-417D-A5AB-FC838AF9D944}"/>
          </ac:spMkLst>
        </pc:spChg>
      </pc:sldChg>
      <pc:sldChg chg="addSp delSp modSp mod setBg modNotesTx">
        <pc:chgData name="Templeton, Shari" userId="74cdc7e9-5b02-4853-b422-d0041fccc641" providerId="ADAL" clId="{5942AB3B-1024-4736-9558-99905415441F}" dt="2022-04-11T18:38:13.582" v="1524" actId="20577"/>
        <pc:sldMkLst>
          <pc:docMk/>
          <pc:sldMk cId="1271687653" sldId="315"/>
        </pc:sldMkLst>
        <pc:spChg chg="mod">
          <ac:chgData name="Templeton, Shari" userId="74cdc7e9-5b02-4853-b422-d0041fccc641" providerId="ADAL" clId="{5942AB3B-1024-4736-9558-99905415441F}" dt="2022-04-11T11:16:52.148" v="614" actId="26606"/>
          <ac:spMkLst>
            <pc:docMk/>
            <pc:sldMk cId="1271687653" sldId="315"/>
            <ac:spMk id="4" creationId="{EBAB572F-AE6E-482F-936D-B8DFF5DF77C3}"/>
          </ac:spMkLst>
        </pc:spChg>
        <pc:spChg chg="del mod">
          <ac:chgData name="Templeton, Shari" userId="74cdc7e9-5b02-4853-b422-d0041fccc641" providerId="ADAL" clId="{5942AB3B-1024-4736-9558-99905415441F}" dt="2022-04-11T11:16:19.636" v="597" actId="26606"/>
          <ac:spMkLst>
            <pc:docMk/>
            <pc:sldMk cId="1271687653" sldId="315"/>
            <ac:spMk id="5" creationId="{66860282-9052-4858-9CE5-BF65AAEF4E9C}"/>
          </ac:spMkLst>
        </pc:spChg>
        <pc:spChg chg="add del">
          <ac:chgData name="Templeton, Shari" userId="74cdc7e9-5b02-4853-b422-d0041fccc641" providerId="ADAL" clId="{5942AB3B-1024-4736-9558-99905415441F}" dt="2022-04-11T11:16:52.148" v="614" actId="26606"/>
          <ac:spMkLst>
            <pc:docMk/>
            <pc:sldMk cId="1271687653" sldId="315"/>
            <ac:spMk id="11" creationId="{BACC6370-2D7E-4714-9D71-7542949D7D5D}"/>
          </ac:spMkLst>
        </pc:spChg>
        <pc:spChg chg="add del">
          <ac:chgData name="Templeton, Shari" userId="74cdc7e9-5b02-4853-b422-d0041fccc641" providerId="ADAL" clId="{5942AB3B-1024-4736-9558-99905415441F}" dt="2022-04-11T11:16:52.148" v="614" actId="26606"/>
          <ac:spMkLst>
            <pc:docMk/>
            <pc:sldMk cId="1271687653" sldId="315"/>
            <ac:spMk id="13" creationId="{256B2C21-A230-48C0-8DF1-C46611373C44}"/>
          </ac:spMkLst>
        </pc:spChg>
        <pc:spChg chg="add del">
          <ac:chgData name="Templeton, Shari" userId="74cdc7e9-5b02-4853-b422-d0041fccc641" providerId="ADAL" clId="{5942AB3B-1024-4736-9558-99905415441F}" dt="2022-04-11T11:16:52.148" v="614" actId="26606"/>
          <ac:spMkLst>
            <pc:docMk/>
            <pc:sldMk cId="1271687653" sldId="315"/>
            <ac:spMk id="15" creationId="{3847E18C-932D-4C95-AABA-FEC7C9499AD7}"/>
          </ac:spMkLst>
        </pc:spChg>
        <pc:spChg chg="add del">
          <ac:chgData name="Templeton, Shari" userId="74cdc7e9-5b02-4853-b422-d0041fccc641" providerId="ADAL" clId="{5942AB3B-1024-4736-9558-99905415441F}" dt="2022-04-11T11:16:52.148" v="614" actId="26606"/>
          <ac:spMkLst>
            <pc:docMk/>
            <pc:sldMk cId="1271687653" sldId="315"/>
            <ac:spMk id="17" creationId="{3150CB11-0C61-439E-910F-5787759E72A0}"/>
          </ac:spMkLst>
        </pc:spChg>
        <pc:spChg chg="add del">
          <ac:chgData name="Templeton, Shari" userId="74cdc7e9-5b02-4853-b422-d0041fccc641" providerId="ADAL" clId="{5942AB3B-1024-4736-9558-99905415441F}" dt="2022-04-11T11:16:52.148" v="614" actId="26606"/>
          <ac:spMkLst>
            <pc:docMk/>
            <pc:sldMk cId="1271687653" sldId="315"/>
            <ac:spMk id="19" creationId="{43F8A58B-5155-44CE-A5FF-7647B47D0A7A}"/>
          </ac:spMkLst>
        </pc:spChg>
        <pc:spChg chg="add del">
          <ac:chgData name="Templeton, Shari" userId="74cdc7e9-5b02-4853-b422-d0041fccc641" providerId="ADAL" clId="{5942AB3B-1024-4736-9558-99905415441F}" dt="2022-04-11T11:16:52.148" v="614" actId="26606"/>
          <ac:spMkLst>
            <pc:docMk/>
            <pc:sldMk cId="1271687653" sldId="315"/>
            <ac:spMk id="21" creationId="{443F2ACA-E6D6-4028-82DD-F03C262D5DE6}"/>
          </ac:spMkLst>
        </pc:spChg>
        <pc:spChg chg="add">
          <ac:chgData name="Templeton, Shari" userId="74cdc7e9-5b02-4853-b422-d0041fccc641" providerId="ADAL" clId="{5942AB3B-1024-4736-9558-99905415441F}" dt="2022-04-11T11:16:52.148" v="614" actId="26606"/>
          <ac:spMkLst>
            <pc:docMk/>
            <pc:sldMk cId="1271687653" sldId="315"/>
            <ac:spMk id="26" creationId="{BACC6370-2D7E-4714-9D71-7542949D7D5D}"/>
          </ac:spMkLst>
        </pc:spChg>
        <pc:spChg chg="add">
          <ac:chgData name="Templeton, Shari" userId="74cdc7e9-5b02-4853-b422-d0041fccc641" providerId="ADAL" clId="{5942AB3B-1024-4736-9558-99905415441F}" dt="2022-04-11T11:16:52.148" v="614" actId="26606"/>
          <ac:spMkLst>
            <pc:docMk/>
            <pc:sldMk cId="1271687653" sldId="315"/>
            <ac:spMk id="28" creationId="{F68B3F68-107C-434F-AA38-110D5EA91B85}"/>
          </ac:spMkLst>
        </pc:spChg>
        <pc:spChg chg="add">
          <ac:chgData name="Templeton, Shari" userId="74cdc7e9-5b02-4853-b422-d0041fccc641" providerId="ADAL" clId="{5942AB3B-1024-4736-9558-99905415441F}" dt="2022-04-11T11:16:52.148" v="614" actId="26606"/>
          <ac:spMkLst>
            <pc:docMk/>
            <pc:sldMk cId="1271687653" sldId="315"/>
            <ac:spMk id="30" creationId="{AAD0DBB9-1A4B-4391-81D4-CB19F9AB918A}"/>
          </ac:spMkLst>
        </pc:spChg>
        <pc:spChg chg="add">
          <ac:chgData name="Templeton, Shari" userId="74cdc7e9-5b02-4853-b422-d0041fccc641" providerId="ADAL" clId="{5942AB3B-1024-4736-9558-99905415441F}" dt="2022-04-11T11:16:52.148" v="614" actId="26606"/>
          <ac:spMkLst>
            <pc:docMk/>
            <pc:sldMk cId="1271687653" sldId="315"/>
            <ac:spMk id="32" creationId="{063BBA22-50EA-4C4D-BE05-F1CE4E63AA56}"/>
          </ac:spMkLst>
        </pc:spChg>
        <pc:graphicFrameChg chg="add mod modGraphic">
          <ac:chgData name="Templeton, Shari" userId="74cdc7e9-5b02-4853-b422-d0041fccc641" providerId="ADAL" clId="{5942AB3B-1024-4736-9558-99905415441F}" dt="2022-04-11T11:16:52.148" v="614" actId="26606"/>
          <ac:graphicFrameMkLst>
            <pc:docMk/>
            <pc:sldMk cId="1271687653" sldId="315"/>
            <ac:graphicFrameMk id="7" creationId="{87FCA850-E0D8-66A1-5EAE-9E6DFE41D749}"/>
          </ac:graphicFrameMkLst>
        </pc:graphicFrameChg>
      </pc:sldChg>
      <pc:sldChg chg="addSp delSp modSp mod setBg modNotesTx">
        <pc:chgData name="Templeton, Shari" userId="74cdc7e9-5b02-4853-b422-d0041fccc641" providerId="ADAL" clId="{5942AB3B-1024-4736-9558-99905415441F}" dt="2022-04-11T11:14:53.559" v="543" actId="255"/>
        <pc:sldMkLst>
          <pc:docMk/>
          <pc:sldMk cId="1697198838" sldId="316"/>
        </pc:sldMkLst>
        <pc:spChg chg="mod">
          <ac:chgData name="Templeton, Shari" userId="74cdc7e9-5b02-4853-b422-d0041fccc641" providerId="ADAL" clId="{5942AB3B-1024-4736-9558-99905415441F}" dt="2022-04-11T11:14:36.657" v="542" actId="255"/>
          <ac:spMkLst>
            <pc:docMk/>
            <pc:sldMk cId="1697198838" sldId="316"/>
            <ac:spMk id="2" creationId="{0E9BB611-01D7-0D53-8E0F-216E951B4F47}"/>
          </ac:spMkLst>
        </pc:spChg>
        <pc:spChg chg="mod ord">
          <ac:chgData name="Templeton, Shari" userId="74cdc7e9-5b02-4853-b422-d0041fccc641" providerId="ADAL" clId="{5942AB3B-1024-4736-9558-99905415441F}" dt="2022-04-11T11:14:53.559" v="543" actId="255"/>
          <ac:spMkLst>
            <pc:docMk/>
            <pc:sldMk cId="1697198838" sldId="316"/>
            <ac:spMk id="3" creationId="{FAA69F40-F6DB-75A9-EE47-0A7226367639}"/>
          </ac:spMkLst>
        </pc:spChg>
        <pc:spChg chg="add del">
          <ac:chgData name="Templeton, Shari" userId="74cdc7e9-5b02-4853-b422-d0041fccc641" providerId="ADAL" clId="{5942AB3B-1024-4736-9558-99905415441F}" dt="2022-04-11T11:14:21.586" v="541" actId="26606"/>
          <ac:spMkLst>
            <pc:docMk/>
            <pc:sldMk cId="1697198838" sldId="316"/>
            <ac:spMk id="71" creationId="{81AEB8A9-B768-4E30-BA55-D919E6687343}"/>
          </ac:spMkLst>
        </pc:spChg>
        <pc:spChg chg="add">
          <ac:chgData name="Templeton, Shari" userId="74cdc7e9-5b02-4853-b422-d0041fccc641" providerId="ADAL" clId="{5942AB3B-1024-4736-9558-99905415441F}" dt="2022-04-11T11:14:21.586" v="541" actId="26606"/>
          <ac:spMkLst>
            <pc:docMk/>
            <pc:sldMk cId="1697198838" sldId="316"/>
            <ac:spMk id="135" creationId="{30992ED3-FA99-4FAD-A3CA-2B9B3BB8B48E}"/>
          </ac:spMkLst>
        </pc:spChg>
        <pc:picChg chg="add mod">
          <ac:chgData name="Templeton, Shari" userId="74cdc7e9-5b02-4853-b422-d0041fccc641" providerId="ADAL" clId="{5942AB3B-1024-4736-9558-99905415441F}" dt="2022-04-11T11:14:21.586" v="541" actId="26606"/>
          <ac:picMkLst>
            <pc:docMk/>
            <pc:sldMk cId="1697198838" sldId="316"/>
            <ac:picMk id="2050" creationId="{F129F102-9737-44E1-8622-BC5774C1209B}"/>
          </ac:picMkLst>
        </pc:picChg>
      </pc:sldChg>
      <pc:sldChg chg="addSp delSp delDesignElem">
        <pc:chgData name="Templeton, Shari" userId="74cdc7e9-5b02-4853-b422-d0041fccc641" providerId="ADAL" clId="{5942AB3B-1024-4736-9558-99905415441F}" dt="2022-04-11T11:08:42.986" v="499"/>
        <pc:sldMkLst>
          <pc:docMk/>
          <pc:sldMk cId="1397300922" sldId="317"/>
        </pc:sldMkLst>
        <pc:spChg chg="add del">
          <ac:chgData name="Templeton, Shari" userId="74cdc7e9-5b02-4853-b422-d0041fccc641" providerId="ADAL" clId="{5942AB3B-1024-4736-9558-99905415441F}" dt="2022-04-11T11:08:42.986" v="499"/>
          <ac:spMkLst>
            <pc:docMk/>
            <pc:sldMk cId="1397300922" sldId="317"/>
            <ac:spMk id="1028" creationId="{3CD9DF72-87A3-404E-A828-84CBF11A8303}"/>
          </ac:spMkLst>
        </pc:spChg>
        <pc:cxnChg chg="add del">
          <ac:chgData name="Templeton, Shari" userId="74cdc7e9-5b02-4853-b422-d0041fccc641" providerId="ADAL" clId="{5942AB3B-1024-4736-9558-99905415441F}" dt="2022-04-11T11:08:42.986" v="499"/>
          <ac:cxnSpMkLst>
            <pc:docMk/>
            <pc:sldMk cId="1397300922" sldId="317"/>
            <ac:cxnSpMk id="1029" creationId="{20E3A342-4D61-4E3F-AF90-1AB42AEB96CC}"/>
          </ac:cxnSpMkLst>
        </pc:cxnChg>
      </pc:sldChg>
      <pc:sldChg chg="addSp delSp modSp new mod ord">
        <pc:chgData name="Templeton, Shari" userId="74cdc7e9-5b02-4853-b422-d0041fccc641" providerId="ADAL" clId="{5942AB3B-1024-4736-9558-99905415441F}" dt="2022-04-11T12:51:48.218" v="977" actId="1076"/>
        <pc:sldMkLst>
          <pc:docMk/>
          <pc:sldMk cId="2565469407" sldId="318"/>
        </pc:sldMkLst>
        <pc:spChg chg="mod">
          <ac:chgData name="Templeton, Shari" userId="74cdc7e9-5b02-4853-b422-d0041fccc641" providerId="ADAL" clId="{5942AB3B-1024-4736-9558-99905415441F}" dt="2022-04-11T12:47:57.042" v="725" actId="14100"/>
          <ac:spMkLst>
            <pc:docMk/>
            <pc:sldMk cId="2565469407" sldId="318"/>
            <ac:spMk id="2" creationId="{CDC5EFE1-F5F8-4F75-B34C-BF275794869C}"/>
          </ac:spMkLst>
        </pc:spChg>
        <pc:spChg chg="mod">
          <ac:chgData name="Templeton, Shari" userId="74cdc7e9-5b02-4853-b422-d0041fccc641" providerId="ADAL" clId="{5942AB3B-1024-4736-9558-99905415441F}" dt="2022-04-11T12:51:43.794" v="975" actId="1076"/>
          <ac:spMkLst>
            <pc:docMk/>
            <pc:sldMk cId="2565469407" sldId="318"/>
            <ac:spMk id="3" creationId="{E5B7B835-D8E8-4930-90C0-408CD9E5FB1B}"/>
          </ac:spMkLst>
        </pc:spChg>
        <pc:spChg chg="add del mod">
          <ac:chgData name="Templeton, Shari" userId="74cdc7e9-5b02-4853-b422-d0041fccc641" providerId="ADAL" clId="{5942AB3B-1024-4736-9558-99905415441F}" dt="2022-04-11T11:05:34.727" v="444" actId="478"/>
          <ac:spMkLst>
            <pc:docMk/>
            <pc:sldMk cId="2565469407" sldId="318"/>
            <ac:spMk id="4" creationId="{AA4AB009-C472-4DED-BAFB-DD0863F94C3D}"/>
          </ac:spMkLst>
        </pc:spChg>
        <pc:spChg chg="add del mod">
          <ac:chgData name="Templeton, Shari" userId="74cdc7e9-5b02-4853-b422-d0041fccc641" providerId="ADAL" clId="{5942AB3B-1024-4736-9558-99905415441F}" dt="2022-04-11T12:48:49.290" v="729"/>
          <ac:spMkLst>
            <pc:docMk/>
            <pc:sldMk cId="2565469407" sldId="318"/>
            <ac:spMk id="5" creationId="{E78087E3-3FD8-4E9A-AEC1-911A2A2A3EEA}"/>
          </ac:spMkLst>
        </pc:spChg>
        <pc:picChg chg="add">
          <ac:chgData name="Templeton, Shari" userId="74cdc7e9-5b02-4853-b422-d0041fccc641" providerId="ADAL" clId="{5942AB3B-1024-4736-9558-99905415441F}" dt="2022-04-11T10:56:06.111" v="290"/>
          <ac:picMkLst>
            <pc:docMk/>
            <pc:sldMk cId="2565469407" sldId="318"/>
            <ac:picMk id="1026" creationId="{BFCF6CED-090B-4084-BDBF-A09E9956707D}"/>
          </ac:picMkLst>
        </pc:picChg>
        <pc:picChg chg="add mod">
          <ac:chgData name="Templeton, Shari" userId="74cdc7e9-5b02-4853-b422-d0041fccc641" providerId="ADAL" clId="{5942AB3B-1024-4736-9558-99905415441F}" dt="2022-04-11T12:51:48.218" v="977" actId="1076"/>
          <ac:picMkLst>
            <pc:docMk/>
            <pc:sldMk cId="2565469407" sldId="318"/>
            <ac:picMk id="1028" creationId="{E2421337-73BD-4D43-9957-6863A02F7F86}"/>
          </ac:picMkLst>
        </pc:picChg>
      </pc:sldChg>
      <pc:sldChg chg="new del">
        <pc:chgData name="Templeton, Shari" userId="74cdc7e9-5b02-4853-b422-d0041fccc641" providerId="ADAL" clId="{5942AB3B-1024-4736-9558-99905415441F}" dt="2022-04-11T10:53:31.168" v="221" actId="47"/>
        <pc:sldMkLst>
          <pc:docMk/>
          <pc:sldMk cId="3043996962" sldId="318"/>
        </pc:sldMkLst>
      </pc:sldChg>
      <pc:sldChg chg="modSp new del mod">
        <pc:chgData name="Templeton, Shari" userId="74cdc7e9-5b02-4853-b422-d0041fccc641" providerId="ADAL" clId="{5942AB3B-1024-4736-9558-99905415441F}" dt="2022-04-11T13:28:48.939" v="1245" actId="47"/>
        <pc:sldMkLst>
          <pc:docMk/>
          <pc:sldMk cId="3251604785" sldId="319"/>
        </pc:sldMkLst>
        <pc:spChg chg="mod">
          <ac:chgData name="Templeton, Shari" userId="74cdc7e9-5b02-4853-b422-d0041fccc641" providerId="ADAL" clId="{5942AB3B-1024-4736-9558-99905415441F}" dt="2022-04-11T11:19:00.576" v="646" actId="20577"/>
          <ac:spMkLst>
            <pc:docMk/>
            <pc:sldMk cId="3251604785" sldId="319"/>
            <ac:spMk id="2" creationId="{B80F1B3B-CEB7-4769-8271-F765EC2D93E9}"/>
          </ac:spMkLst>
        </pc:spChg>
        <pc:spChg chg="mod">
          <ac:chgData name="Templeton, Shari" userId="74cdc7e9-5b02-4853-b422-d0041fccc641" providerId="ADAL" clId="{5942AB3B-1024-4736-9558-99905415441F}" dt="2022-04-11T13:27:04.206" v="1005" actId="20577"/>
          <ac:spMkLst>
            <pc:docMk/>
            <pc:sldMk cId="3251604785" sldId="319"/>
            <ac:spMk id="3" creationId="{94CE693C-1212-40C6-B0BD-37D97219ED5B}"/>
          </ac:spMkLst>
        </pc:spChg>
      </pc:sldChg>
      <pc:sldChg chg="addSp delSp modSp new mod ord setBg modNotesTx">
        <pc:chgData name="Templeton, Shari" userId="74cdc7e9-5b02-4853-b422-d0041fccc641" providerId="ADAL" clId="{5942AB3B-1024-4736-9558-99905415441F}" dt="2022-04-11T18:36:57.139" v="1468" actId="20577"/>
        <pc:sldMkLst>
          <pc:docMk/>
          <pc:sldMk cId="481151334" sldId="320"/>
        </pc:sldMkLst>
        <pc:spChg chg="mod">
          <ac:chgData name="Templeton, Shari" userId="74cdc7e9-5b02-4853-b422-d0041fccc641" providerId="ADAL" clId="{5942AB3B-1024-4736-9558-99905415441F}" dt="2022-04-11T13:29:53.141" v="1252" actId="26606"/>
          <ac:spMkLst>
            <pc:docMk/>
            <pc:sldMk cId="481151334" sldId="320"/>
            <ac:spMk id="2" creationId="{25FE0F0B-B2F5-4C8E-A623-F29E5EF3238B}"/>
          </ac:spMkLst>
        </pc:spChg>
        <pc:spChg chg="add del mod">
          <ac:chgData name="Templeton, Shari" userId="74cdc7e9-5b02-4853-b422-d0041fccc641" providerId="ADAL" clId="{5942AB3B-1024-4736-9558-99905415441F}" dt="2022-04-11T13:29:53.141" v="1252" actId="26606"/>
          <ac:spMkLst>
            <pc:docMk/>
            <pc:sldMk cId="481151334" sldId="320"/>
            <ac:spMk id="3" creationId="{AB11A2A6-842A-4DBF-B6F5-22AAE868356C}"/>
          </ac:spMkLst>
        </pc:spChg>
        <pc:spChg chg="add del">
          <ac:chgData name="Templeton, Shari" userId="74cdc7e9-5b02-4853-b422-d0041fccc641" providerId="ADAL" clId="{5942AB3B-1024-4736-9558-99905415441F}" dt="2022-04-11T13:29:27.024" v="1247" actId="26606"/>
          <ac:spMkLst>
            <pc:docMk/>
            <pc:sldMk cId="481151334" sldId="320"/>
            <ac:spMk id="9" creationId="{5C8908E2-EE49-44D2-9428-A28D2312A8D5}"/>
          </ac:spMkLst>
        </pc:spChg>
        <pc:spChg chg="add del">
          <ac:chgData name="Templeton, Shari" userId="74cdc7e9-5b02-4853-b422-d0041fccc641" providerId="ADAL" clId="{5942AB3B-1024-4736-9558-99905415441F}" dt="2022-04-11T13:29:27.024" v="1247" actId="26606"/>
          <ac:spMkLst>
            <pc:docMk/>
            <pc:sldMk cId="481151334" sldId="320"/>
            <ac:spMk id="15" creationId="{7449A6C7-D15F-4AA5-BFA5-71A404B47016}"/>
          </ac:spMkLst>
        </pc:spChg>
        <pc:spChg chg="add del">
          <ac:chgData name="Templeton, Shari" userId="74cdc7e9-5b02-4853-b422-d0041fccc641" providerId="ADAL" clId="{5942AB3B-1024-4736-9558-99905415441F}" dt="2022-04-11T13:29:27.024" v="1247" actId="26606"/>
          <ac:spMkLst>
            <pc:docMk/>
            <pc:sldMk cId="481151334" sldId="320"/>
            <ac:spMk id="17" creationId="{ED888B23-07FA-482A-96DF-47E31AF1A603}"/>
          </ac:spMkLst>
        </pc:spChg>
        <pc:spChg chg="add del">
          <ac:chgData name="Templeton, Shari" userId="74cdc7e9-5b02-4853-b422-d0041fccc641" providerId="ADAL" clId="{5942AB3B-1024-4736-9558-99905415441F}" dt="2022-04-11T13:29:31.611" v="1249" actId="26606"/>
          <ac:spMkLst>
            <pc:docMk/>
            <pc:sldMk cId="481151334" sldId="320"/>
            <ac:spMk id="19" creationId="{FDDEF810-FBAE-4C80-B905-316331395C3D}"/>
          </ac:spMkLst>
        </pc:spChg>
        <pc:spChg chg="add del">
          <ac:chgData name="Templeton, Shari" userId="74cdc7e9-5b02-4853-b422-d0041fccc641" providerId="ADAL" clId="{5942AB3B-1024-4736-9558-99905415441F}" dt="2022-04-11T13:29:31.611" v="1249" actId="26606"/>
          <ac:spMkLst>
            <pc:docMk/>
            <pc:sldMk cId="481151334" sldId="320"/>
            <ac:spMk id="20" creationId="{FD8C7A0F-D774-4978-AA9C-7E703C2F463A}"/>
          </ac:spMkLst>
        </pc:spChg>
        <pc:spChg chg="add del">
          <ac:chgData name="Templeton, Shari" userId="74cdc7e9-5b02-4853-b422-d0041fccc641" providerId="ADAL" clId="{5942AB3B-1024-4736-9558-99905415441F}" dt="2022-04-11T13:29:31.611" v="1249" actId="26606"/>
          <ac:spMkLst>
            <pc:docMk/>
            <pc:sldMk cId="481151334" sldId="320"/>
            <ac:spMk id="21" creationId="{61C7310A-3A42-4F75-8058-7F39E52B11BC}"/>
          </ac:spMkLst>
        </pc:spChg>
        <pc:spChg chg="add del">
          <ac:chgData name="Templeton, Shari" userId="74cdc7e9-5b02-4853-b422-d0041fccc641" providerId="ADAL" clId="{5942AB3B-1024-4736-9558-99905415441F}" dt="2022-04-11T13:29:31.611" v="1249" actId="26606"/>
          <ac:spMkLst>
            <pc:docMk/>
            <pc:sldMk cId="481151334" sldId="320"/>
            <ac:spMk id="22" creationId="{27D88313-56C7-45D8-8D97-2F5CCBF99683}"/>
          </ac:spMkLst>
        </pc:spChg>
        <pc:spChg chg="add del">
          <ac:chgData name="Templeton, Shari" userId="74cdc7e9-5b02-4853-b422-d0041fccc641" providerId="ADAL" clId="{5942AB3B-1024-4736-9558-99905415441F}" dt="2022-04-11T13:29:52.926" v="1251" actId="26606"/>
          <ac:spMkLst>
            <pc:docMk/>
            <pc:sldMk cId="481151334" sldId="320"/>
            <ac:spMk id="25" creationId="{C05CBC3C-2E5A-4839-8B9B-2E5A6ADF0F58}"/>
          </ac:spMkLst>
        </pc:spChg>
        <pc:spChg chg="add del">
          <ac:chgData name="Templeton, Shari" userId="74cdc7e9-5b02-4853-b422-d0041fccc641" providerId="ADAL" clId="{5942AB3B-1024-4736-9558-99905415441F}" dt="2022-04-11T13:29:52.926" v="1251" actId="26606"/>
          <ac:spMkLst>
            <pc:docMk/>
            <pc:sldMk cId="481151334" sldId="320"/>
            <ac:spMk id="26" creationId="{DB5B423A-57CC-4C58-AA26-8E2E862B03A0}"/>
          </ac:spMkLst>
        </pc:spChg>
        <pc:spChg chg="add">
          <ac:chgData name="Templeton, Shari" userId="74cdc7e9-5b02-4853-b422-d0041fccc641" providerId="ADAL" clId="{5942AB3B-1024-4736-9558-99905415441F}" dt="2022-04-11T13:29:53.141" v="1252" actId="26606"/>
          <ac:spMkLst>
            <pc:docMk/>
            <pc:sldMk cId="481151334" sldId="320"/>
            <ac:spMk id="35" creationId="{0C541B88-1AE9-40C3-AFD5-967787C1979F}"/>
          </ac:spMkLst>
        </pc:spChg>
        <pc:spChg chg="add">
          <ac:chgData name="Templeton, Shari" userId="74cdc7e9-5b02-4853-b422-d0041fccc641" providerId="ADAL" clId="{5942AB3B-1024-4736-9558-99905415441F}" dt="2022-04-11T13:29:53.141" v="1252" actId="26606"/>
          <ac:spMkLst>
            <pc:docMk/>
            <pc:sldMk cId="481151334" sldId="320"/>
            <ac:spMk id="36" creationId="{E5F17139-31EE-46AC-B04F-DBBD852DD6CB}"/>
          </ac:spMkLst>
        </pc:spChg>
        <pc:spChg chg="add">
          <ac:chgData name="Templeton, Shari" userId="74cdc7e9-5b02-4853-b422-d0041fccc641" providerId="ADAL" clId="{5942AB3B-1024-4736-9558-99905415441F}" dt="2022-04-11T13:29:53.141" v="1252" actId="26606"/>
          <ac:spMkLst>
            <pc:docMk/>
            <pc:sldMk cId="481151334" sldId="320"/>
            <ac:spMk id="38" creationId="{89D16701-DA76-4F72-BB63-E2C3FFBDFE0F}"/>
          </ac:spMkLst>
        </pc:spChg>
        <pc:spChg chg="add">
          <ac:chgData name="Templeton, Shari" userId="74cdc7e9-5b02-4853-b422-d0041fccc641" providerId="ADAL" clId="{5942AB3B-1024-4736-9558-99905415441F}" dt="2022-04-11T13:29:53.141" v="1252" actId="26606"/>
          <ac:spMkLst>
            <pc:docMk/>
            <pc:sldMk cId="481151334" sldId="320"/>
            <ac:spMk id="39" creationId="{1CC28BE1-9DC6-43FE-9582-39F091098D77}"/>
          </ac:spMkLst>
        </pc:spChg>
        <pc:grpChg chg="add del">
          <ac:chgData name="Templeton, Shari" userId="74cdc7e9-5b02-4853-b422-d0041fccc641" providerId="ADAL" clId="{5942AB3B-1024-4736-9558-99905415441F}" dt="2022-04-11T13:29:27.024" v="1247" actId="26606"/>
          <ac:grpSpMkLst>
            <pc:docMk/>
            <pc:sldMk cId="481151334" sldId="320"/>
            <ac:grpSpMk id="11" creationId="{05314994-6337-4875-8CF5-652CAFE8342C}"/>
          </ac:grpSpMkLst>
        </pc:grpChg>
        <pc:grpChg chg="add">
          <ac:chgData name="Templeton, Shari" userId="74cdc7e9-5b02-4853-b422-d0041fccc641" providerId="ADAL" clId="{5942AB3B-1024-4736-9558-99905415441F}" dt="2022-04-11T13:29:53.141" v="1252" actId="26606"/>
          <ac:grpSpMkLst>
            <pc:docMk/>
            <pc:sldMk cId="481151334" sldId="320"/>
            <ac:grpSpMk id="13" creationId="{7CF625D3-71A3-4F30-A096-8EF334E959D0}"/>
          </ac:grpSpMkLst>
        </pc:grpChg>
        <pc:grpChg chg="add">
          <ac:chgData name="Templeton, Shari" userId="74cdc7e9-5b02-4853-b422-d0041fccc641" providerId="ADAL" clId="{5942AB3B-1024-4736-9558-99905415441F}" dt="2022-04-11T13:29:53.141" v="1252" actId="26606"/>
          <ac:grpSpMkLst>
            <pc:docMk/>
            <pc:sldMk cId="481151334" sldId="320"/>
            <ac:grpSpMk id="40" creationId="{AF9AF3F3-CE0C-4125-BDD7-346487FA0B40}"/>
          </ac:grpSpMkLst>
        </pc:grpChg>
        <pc:graphicFrameChg chg="add del">
          <ac:chgData name="Templeton, Shari" userId="74cdc7e9-5b02-4853-b422-d0041fccc641" providerId="ADAL" clId="{5942AB3B-1024-4736-9558-99905415441F}" dt="2022-04-11T13:29:27.024" v="1247" actId="26606"/>
          <ac:graphicFrameMkLst>
            <pc:docMk/>
            <pc:sldMk cId="481151334" sldId="320"/>
            <ac:graphicFrameMk id="5" creationId="{8FB9B7D8-BDD8-084F-192B-E5866863585B}"/>
          </ac:graphicFrameMkLst>
        </pc:graphicFrameChg>
        <pc:graphicFrameChg chg="add del">
          <ac:chgData name="Templeton, Shari" userId="74cdc7e9-5b02-4853-b422-d0041fccc641" providerId="ADAL" clId="{5942AB3B-1024-4736-9558-99905415441F}" dt="2022-04-11T13:29:31.611" v="1249" actId="26606"/>
          <ac:graphicFrameMkLst>
            <pc:docMk/>
            <pc:sldMk cId="481151334" sldId="320"/>
            <ac:graphicFrameMk id="23" creationId="{C8F67D3B-C6E8-B509-6A81-C37B34A9EDFC}"/>
          </ac:graphicFrameMkLst>
        </pc:graphicFrameChg>
        <pc:graphicFrameChg chg="add del">
          <ac:chgData name="Templeton, Shari" userId="74cdc7e9-5b02-4853-b422-d0041fccc641" providerId="ADAL" clId="{5942AB3B-1024-4736-9558-99905415441F}" dt="2022-04-11T13:29:52.926" v="1251" actId="26606"/>
          <ac:graphicFrameMkLst>
            <pc:docMk/>
            <pc:sldMk cId="481151334" sldId="320"/>
            <ac:graphicFrameMk id="27" creationId="{7D032481-81A2-4D13-B077-43BCBD31DD9D}"/>
          </ac:graphicFrameMkLst>
        </pc:graphicFrameChg>
        <pc:graphicFrameChg chg="add">
          <ac:chgData name="Templeton, Shari" userId="74cdc7e9-5b02-4853-b422-d0041fccc641" providerId="ADAL" clId="{5942AB3B-1024-4736-9558-99905415441F}" dt="2022-04-11T13:29:53.141" v="1252" actId="26606"/>
          <ac:graphicFrameMkLst>
            <pc:docMk/>
            <pc:sldMk cId="481151334" sldId="320"/>
            <ac:graphicFrameMk id="46" creationId="{6B521E97-7138-605B-72BB-F52586E8C8BD}"/>
          </ac:graphicFrameMkLst>
        </pc:graphicFrameChg>
        <pc:picChg chg="add del">
          <ac:chgData name="Templeton, Shari" userId="74cdc7e9-5b02-4853-b422-d0041fccc641" providerId="ADAL" clId="{5942AB3B-1024-4736-9558-99905415441F}" dt="2022-04-11T13:30:57.377" v="1254" actId="478"/>
          <ac:picMkLst>
            <pc:docMk/>
            <pc:sldMk cId="481151334" sldId="320"/>
            <ac:picMk id="3074" creationId="{D4A2EB1C-6580-47C0-8553-BAA2F5C3748D}"/>
          </ac:picMkLst>
        </pc:picChg>
      </pc:sldChg>
      <pc:sldChg chg="addSp modSp new ord">
        <pc:chgData name="Templeton, Shari" userId="74cdc7e9-5b02-4853-b422-d0041fccc641" providerId="ADAL" clId="{5942AB3B-1024-4736-9558-99905415441F}" dt="2022-04-11T13:32:48.508" v="1263"/>
        <pc:sldMkLst>
          <pc:docMk/>
          <pc:sldMk cId="159484025" sldId="321"/>
        </pc:sldMkLst>
        <pc:picChg chg="add mod">
          <ac:chgData name="Templeton, Shari" userId="74cdc7e9-5b02-4853-b422-d0041fccc641" providerId="ADAL" clId="{5942AB3B-1024-4736-9558-99905415441F}" dt="2022-04-11T13:31:25.680" v="1259" actId="1076"/>
          <ac:picMkLst>
            <pc:docMk/>
            <pc:sldMk cId="159484025" sldId="321"/>
            <ac:picMk id="4098" creationId="{094FD02C-255E-4FB9-8E08-2E6383564C41}"/>
          </ac:picMkLst>
        </pc:picChg>
      </pc:sldChg>
      <pc:sldChg chg="addSp delSp modSp new mod">
        <pc:chgData name="Templeton, Shari" userId="74cdc7e9-5b02-4853-b422-d0041fccc641" providerId="ADAL" clId="{5942AB3B-1024-4736-9558-99905415441F}" dt="2022-04-11T16:48:09.883" v="1389" actId="478"/>
        <pc:sldMkLst>
          <pc:docMk/>
          <pc:sldMk cId="1618319521" sldId="322"/>
        </pc:sldMkLst>
        <pc:spChg chg="del mod">
          <ac:chgData name="Templeton, Shari" userId="74cdc7e9-5b02-4853-b422-d0041fccc641" providerId="ADAL" clId="{5942AB3B-1024-4736-9558-99905415441F}" dt="2022-04-11T16:48:09.883" v="1389" actId="478"/>
          <ac:spMkLst>
            <pc:docMk/>
            <pc:sldMk cId="1618319521" sldId="322"/>
            <ac:spMk id="2" creationId="{723DA1BE-DE3A-46E3-9877-CAE9BAA7E3CA}"/>
          </ac:spMkLst>
        </pc:spChg>
        <pc:spChg chg="del">
          <ac:chgData name="Templeton, Shari" userId="74cdc7e9-5b02-4853-b422-d0041fccc641" providerId="ADAL" clId="{5942AB3B-1024-4736-9558-99905415441F}" dt="2022-04-11T16:46:37.003" v="1381" actId="22"/>
          <ac:spMkLst>
            <pc:docMk/>
            <pc:sldMk cId="1618319521" sldId="322"/>
            <ac:spMk id="3" creationId="{F5EB2D86-77E3-4E4E-832E-AC9B87916488}"/>
          </ac:spMkLst>
        </pc:spChg>
        <pc:picChg chg="add mod ord">
          <ac:chgData name="Templeton, Shari" userId="74cdc7e9-5b02-4853-b422-d0041fccc641" providerId="ADAL" clId="{5942AB3B-1024-4736-9558-99905415441F}" dt="2022-04-11T16:47:28.180" v="1387" actId="1440"/>
          <ac:picMkLst>
            <pc:docMk/>
            <pc:sldMk cId="1618319521" sldId="322"/>
            <ac:picMk id="5" creationId="{306BD1B2-CDE2-49E8-91A4-D389EA1463B7}"/>
          </ac:picMkLst>
        </pc:picChg>
      </pc:sldChg>
      <pc:sldChg chg="addSp delSp modSp new mod">
        <pc:chgData name="Templeton, Shari" userId="74cdc7e9-5b02-4853-b422-d0041fccc641" providerId="ADAL" clId="{5942AB3B-1024-4736-9558-99905415441F}" dt="2022-04-11T18:55:27.780" v="1576" actId="1076"/>
        <pc:sldMkLst>
          <pc:docMk/>
          <pc:sldMk cId="261663070" sldId="326"/>
        </pc:sldMkLst>
        <pc:spChg chg="del">
          <ac:chgData name="Templeton, Shari" userId="74cdc7e9-5b02-4853-b422-d0041fccc641" providerId="ADAL" clId="{5942AB3B-1024-4736-9558-99905415441F}" dt="2022-04-11T18:52:04.079" v="1563" actId="22"/>
          <ac:spMkLst>
            <pc:docMk/>
            <pc:sldMk cId="261663070" sldId="326"/>
            <ac:spMk id="3" creationId="{AECDFB50-BD82-4030-8BA8-23A84AF8A355}"/>
          </ac:spMkLst>
        </pc:spChg>
        <pc:picChg chg="add mod ord">
          <ac:chgData name="Templeton, Shari" userId="74cdc7e9-5b02-4853-b422-d0041fccc641" providerId="ADAL" clId="{5942AB3B-1024-4736-9558-99905415441F}" dt="2022-04-11T18:54:45.109" v="1575" actId="1076"/>
          <ac:picMkLst>
            <pc:docMk/>
            <pc:sldMk cId="261663070" sldId="326"/>
            <ac:picMk id="5" creationId="{A04B699B-B56E-4CBA-8010-9B3E825912BE}"/>
          </ac:picMkLst>
        </pc:picChg>
        <pc:picChg chg="add mod">
          <ac:chgData name="Templeton, Shari" userId="74cdc7e9-5b02-4853-b422-d0041fccc641" providerId="ADAL" clId="{5942AB3B-1024-4736-9558-99905415441F}" dt="2022-04-11T18:55:27.780" v="1576" actId="1076"/>
          <ac:picMkLst>
            <pc:docMk/>
            <pc:sldMk cId="261663070" sldId="326"/>
            <ac:picMk id="7" creationId="{79D67942-2B6D-4FD8-BAFE-36CA0C1CEA4E}"/>
          </ac:picMkLst>
        </pc:picChg>
      </pc:sldChg>
      <pc:sldChg chg="new del">
        <pc:chgData name="Templeton, Shari" userId="74cdc7e9-5b02-4853-b422-d0041fccc641" providerId="ADAL" clId="{5942AB3B-1024-4736-9558-99905415441F}" dt="2022-04-11T19:17:04.036" v="1579" actId="47"/>
        <pc:sldMkLst>
          <pc:docMk/>
          <pc:sldMk cId="875898179" sldId="327"/>
        </pc:sldMkLst>
      </pc:sldChg>
      <pc:sldMasterChg chg="modSldLayout">
        <pc:chgData name="Templeton, Shari" userId="74cdc7e9-5b02-4853-b422-d0041fccc641" providerId="ADAL" clId="{5942AB3B-1024-4736-9558-99905415441F}" dt="2022-04-11T11:08:42.986" v="499"/>
        <pc:sldMasterMkLst>
          <pc:docMk/>
          <pc:sldMasterMk cId="935177839" sldId="2147483661"/>
        </pc:sldMasterMkLst>
        <pc:sldLayoutChg chg="addSp delSp">
          <pc:chgData name="Templeton, Shari" userId="74cdc7e9-5b02-4853-b422-d0041fccc641" providerId="ADAL" clId="{5942AB3B-1024-4736-9558-99905415441F}" dt="2022-04-11T11:08:42.986" v="499"/>
          <pc:sldLayoutMkLst>
            <pc:docMk/>
            <pc:sldMasterMk cId="935177839" sldId="2147483661"/>
            <pc:sldLayoutMk cId="2286468045" sldId="2147483678"/>
          </pc:sldLayoutMkLst>
          <pc:spChg chg="add del">
            <ac:chgData name="Templeton, Shari" userId="74cdc7e9-5b02-4853-b422-d0041fccc641" providerId="ADAL" clId="{5942AB3B-1024-4736-9558-99905415441F}" dt="2022-04-11T11:08:42.986" v="499"/>
            <ac:spMkLst>
              <pc:docMk/>
              <pc:sldMasterMk cId="935177839" sldId="2147483661"/>
              <pc:sldLayoutMk cId="2286468045" sldId="2147483678"/>
              <ac:spMk id="7" creationId="{00000000-0000-0000-0000-000000000000}"/>
            </ac:spMkLst>
          </pc:spChg>
          <pc:spChg chg="add del">
            <ac:chgData name="Templeton, Shari" userId="74cdc7e9-5b02-4853-b422-d0041fccc641" providerId="ADAL" clId="{5942AB3B-1024-4736-9558-99905415441F}" dt="2022-04-11T11:08:42.986" v="499"/>
            <ac:spMkLst>
              <pc:docMk/>
              <pc:sldMasterMk cId="935177839" sldId="2147483661"/>
              <pc:sldLayoutMk cId="2286468045" sldId="2147483678"/>
              <ac:spMk id="8" creationId="{00000000-0000-0000-0000-000000000000}"/>
            </ac:spMkLst>
          </pc:spChg>
          <pc:grpChg chg="add del">
            <ac:chgData name="Templeton, Shari" userId="74cdc7e9-5b02-4853-b422-d0041fccc641" providerId="ADAL" clId="{5942AB3B-1024-4736-9558-99905415441F}" dt="2022-04-11T11:08:42.986" v="499"/>
            <ac:grpSpMkLst>
              <pc:docMk/>
              <pc:sldMasterMk cId="935177839" sldId="2147483661"/>
              <pc:sldLayoutMk cId="2286468045" sldId="2147483678"/>
              <ac:grpSpMk id="13" creationId="{00000000-0000-0000-0000-000000000000}"/>
            </ac:grpSpMkLst>
          </pc:grpChg>
          <pc:grpChg chg="add del">
            <ac:chgData name="Templeton, Shari" userId="74cdc7e9-5b02-4853-b422-d0041fccc641" providerId="ADAL" clId="{5942AB3B-1024-4736-9558-99905415441F}" dt="2022-04-11T11:08:42.986" v="499"/>
            <ac:grpSpMkLst>
              <pc:docMk/>
              <pc:sldMasterMk cId="935177839" sldId="2147483661"/>
              <pc:sldLayoutMk cId="2286468045" sldId="2147483678"/>
              <ac:grpSpMk id="14" creationId="{00000000-0000-0000-0000-000000000000}"/>
            </ac:grpSpMkLst>
          </pc:grpChg>
          <pc:picChg chg="add del">
            <ac:chgData name="Templeton, Shari" userId="74cdc7e9-5b02-4853-b422-d0041fccc641" providerId="ADAL" clId="{5942AB3B-1024-4736-9558-99905415441F}" dt="2022-04-11T11:08:42.986" v="499"/>
            <ac:picMkLst>
              <pc:docMk/>
              <pc:sldMasterMk cId="935177839" sldId="2147483661"/>
              <pc:sldLayoutMk cId="2286468045" sldId="2147483678"/>
              <ac:picMk id="10" creationId="{00000000-0000-0000-0000-000000000000}"/>
            </ac:picMkLst>
          </pc:picChg>
        </pc:sldLayoutChg>
      </pc:sldMasterChg>
    </pc:docChg>
  </pc:docChgLst>
  <pc:docChgLst>
    <pc:chgData name="Dunton, Morgan" userId="91b7a865-94d5-4c26-b837-ffc0a489a358" providerId="ADAL" clId="{80361E98-6026-4C3C-96B3-036A3B1E2019}"/>
    <pc:docChg chg="undo custSel addSld delSld modSld sldOrd">
      <pc:chgData name="Dunton, Morgan" userId="91b7a865-94d5-4c26-b837-ffc0a489a358" providerId="ADAL" clId="{80361E98-6026-4C3C-96B3-036A3B1E2019}" dt="2022-04-11T19:56:23.643" v="2693"/>
      <pc:docMkLst>
        <pc:docMk/>
      </pc:docMkLst>
      <pc:sldChg chg="modNotesTx">
        <pc:chgData name="Dunton, Morgan" userId="91b7a865-94d5-4c26-b837-ffc0a489a358" providerId="ADAL" clId="{80361E98-6026-4C3C-96B3-036A3B1E2019}" dt="2022-03-31T13:03:45.175" v="710" actId="20577"/>
        <pc:sldMkLst>
          <pc:docMk/>
          <pc:sldMk cId="1652133998" sldId="257"/>
        </pc:sldMkLst>
      </pc:sldChg>
      <pc:sldChg chg="addSp modSp mod">
        <pc:chgData name="Dunton, Morgan" userId="91b7a865-94d5-4c26-b837-ffc0a489a358" providerId="ADAL" clId="{80361E98-6026-4C3C-96B3-036A3B1E2019}" dt="2022-04-07T17:21:21.048" v="1305" actId="255"/>
        <pc:sldMkLst>
          <pc:docMk/>
          <pc:sldMk cId="1915739699" sldId="261"/>
        </pc:sldMkLst>
        <pc:spChg chg="mod">
          <ac:chgData name="Dunton, Morgan" userId="91b7a865-94d5-4c26-b837-ffc0a489a358" providerId="ADAL" clId="{80361E98-6026-4C3C-96B3-036A3B1E2019}" dt="2022-04-07T17:21:10.707" v="1304" actId="26606"/>
          <ac:spMkLst>
            <pc:docMk/>
            <pc:sldMk cId="1915739699" sldId="261"/>
            <ac:spMk id="2" creationId="{900A4863-E6F0-4E72-B426-FEFF5EBB6F5D}"/>
          </ac:spMkLst>
        </pc:spChg>
        <pc:spChg chg="mod">
          <ac:chgData name="Dunton, Morgan" userId="91b7a865-94d5-4c26-b837-ffc0a489a358" providerId="ADAL" clId="{80361E98-6026-4C3C-96B3-036A3B1E2019}" dt="2022-04-07T17:21:21.048" v="1305" actId="255"/>
          <ac:spMkLst>
            <pc:docMk/>
            <pc:sldMk cId="1915739699" sldId="261"/>
            <ac:spMk id="3" creationId="{6ED47728-3B4D-4BE6-B6C2-9E10B4BAD7B9}"/>
          </ac:spMkLst>
        </pc:spChg>
        <pc:spChg chg="add">
          <ac:chgData name="Dunton, Morgan" userId="91b7a865-94d5-4c26-b837-ffc0a489a358" providerId="ADAL" clId="{80361E98-6026-4C3C-96B3-036A3B1E2019}" dt="2022-04-07T17:21:10.707" v="1304" actId="26606"/>
          <ac:spMkLst>
            <pc:docMk/>
            <pc:sldMk cId="1915739699" sldId="261"/>
            <ac:spMk id="10" creationId="{4038CB10-1F5C-4D54-9DF7-12586DE5B007}"/>
          </ac:spMkLst>
        </pc:spChg>
        <pc:spChg chg="add">
          <ac:chgData name="Dunton, Morgan" userId="91b7a865-94d5-4c26-b837-ffc0a489a358" providerId="ADAL" clId="{80361E98-6026-4C3C-96B3-036A3B1E2019}" dt="2022-04-07T17:21:10.707" v="1304" actId="26606"/>
          <ac:spMkLst>
            <pc:docMk/>
            <pc:sldMk cId="1915739699" sldId="261"/>
            <ac:spMk id="12" creationId="{73ED6512-6858-4552-B699-9A97FE9A4EA2}"/>
          </ac:spMkLst>
        </pc:spChg>
        <pc:picChg chg="mod">
          <ac:chgData name="Dunton, Morgan" userId="91b7a865-94d5-4c26-b837-ffc0a489a358" providerId="ADAL" clId="{80361E98-6026-4C3C-96B3-036A3B1E2019}" dt="2022-04-07T17:21:10.707" v="1304" actId="26606"/>
          <ac:picMkLst>
            <pc:docMk/>
            <pc:sldMk cId="1915739699" sldId="261"/>
            <ac:picMk id="5" creationId="{D9A4E355-5831-47E5-BA2E-B02F60E5A094}"/>
          </ac:picMkLst>
        </pc:picChg>
      </pc:sldChg>
      <pc:sldChg chg="modSp del mod">
        <pc:chgData name="Dunton, Morgan" userId="91b7a865-94d5-4c26-b837-ffc0a489a358" providerId="ADAL" clId="{80361E98-6026-4C3C-96B3-036A3B1E2019}" dt="2022-04-07T17:10:17.147" v="1279" actId="2696"/>
        <pc:sldMkLst>
          <pc:docMk/>
          <pc:sldMk cId="3496100284" sldId="262"/>
        </pc:sldMkLst>
        <pc:spChg chg="mod">
          <ac:chgData name="Dunton, Morgan" userId="91b7a865-94d5-4c26-b837-ffc0a489a358" providerId="ADAL" clId="{80361E98-6026-4C3C-96B3-036A3B1E2019}" dt="2022-03-31T13:17:35.313" v="719" actId="20577"/>
          <ac:spMkLst>
            <pc:docMk/>
            <pc:sldMk cId="3496100284" sldId="262"/>
            <ac:spMk id="2" creationId="{68495417-6389-4E97-AA2E-A8E41914AAC7}"/>
          </ac:spMkLst>
        </pc:spChg>
        <pc:spChg chg="mod">
          <ac:chgData name="Dunton, Morgan" userId="91b7a865-94d5-4c26-b837-ffc0a489a358" providerId="ADAL" clId="{80361E98-6026-4C3C-96B3-036A3B1E2019}" dt="2022-03-31T13:17:19.547" v="718" actId="20577"/>
          <ac:spMkLst>
            <pc:docMk/>
            <pc:sldMk cId="3496100284" sldId="262"/>
            <ac:spMk id="3" creationId="{14CD04A9-1B15-4BEF-AC2E-865E4392797E}"/>
          </ac:spMkLst>
        </pc:spChg>
      </pc:sldChg>
      <pc:sldChg chg="delSp modSp mod modNotesTx">
        <pc:chgData name="Dunton, Morgan" userId="91b7a865-94d5-4c26-b837-ffc0a489a358" providerId="ADAL" clId="{80361E98-6026-4C3C-96B3-036A3B1E2019}" dt="2022-04-10T20:13:47.715" v="2241" actId="20577"/>
        <pc:sldMkLst>
          <pc:docMk/>
          <pc:sldMk cId="1315647518" sldId="268"/>
        </pc:sldMkLst>
        <pc:spChg chg="mod">
          <ac:chgData name="Dunton, Morgan" userId="91b7a865-94d5-4c26-b837-ffc0a489a358" providerId="ADAL" clId="{80361E98-6026-4C3C-96B3-036A3B1E2019}" dt="2022-04-07T17:09:15.181" v="1248" actId="313"/>
          <ac:spMkLst>
            <pc:docMk/>
            <pc:sldMk cId="1315647518" sldId="268"/>
            <ac:spMk id="2" creationId="{00000000-0000-0000-0000-000000000000}"/>
          </ac:spMkLst>
        </pc:spChg>
        <pc:spChg chg="del mod">
          <ac:chgData name="Dunton, Morgan" userId="91b7a865-94d5-4c26-b837-ffc0a489a358" providerId="ADAL" clId="{80361E98-6026-4C3C-96B3-036A3B1E2019}" dt="2022-04-07T17:09:19.872" v="1249" actId="478"/>
          <ac:spMkLst>
            <pc:docMk/>
            <pc:sldMk cId="1315647518" sldId="268"/>
            <ac:spMk id="3" creationId="{00000000-0000-0000-0000-000000000000}"/>
          </ac:spMkLst>
        </pc:spChg>
      </pc:sldChg>
      <pc:sldChg chg="modSp mod modNotesTx">
        <pc:chgData name="Dunton, Morgan" userId="91b7a865-94d5-4c26-b837-ffc0a489a358" providerId="ADAL" clId="{80361E98-6026-4C3C-96B3-036A3B1E2019}" dt="2022-04-10T20:07:58.152" v="2058" actId="20577"/>
        <pc:sldMkLst>
          <pc:docMk/>
          <pc:sldMk cId="353363130" sldId="269"/>
        </pc:sldMkLst>
        <pc:spChg chg="mod">
          <ac:chgData name="Dunton, Morgan" userId="91b7a865-94d5-4c26-b837-ffc0a489a358" providerId="ADAL" clId="{80361E98-6026-4C3C-96B3-036A3B1E2019}" dt="2022-03-31T13:03:09.957" v="687" actId="20577"/>
          <ac:spMkLst>
            <pc:docMk/>
            <pc:sldMk cId="353363130" sldId="269"/>
            <ac:spMk id="3" creationId="{DFDDFDD5-D569-49EA-AAC8-443B2DD4848A}"/>
          </ac:spMkLst>
        </pc:spChg>
      </pc:sldChg>
      <pc:sldChg chg="del">
        <pc:chgData name="Dunton, Morgan" userId="91b7a865-94d5-4c26-b837-ffc0a489a358" providerId="ADAL" clId="{80361E98-6026-4C3C-96B3-036A3B1E2019}" dt="2022-03-31T14:02:36.982" v="1220" actId="2696"/>
        <pc:sldMkLst>
          <pc:docMk/>
          <pc:sldMk cId="358863783" sldId="289"/>
        </pc:sldMkLst>
      </pc:sldChg>
      <pc:sldChg chg="modSp del mod">
        <pc:chgData name="Dunton, Morgan" userId="91b7a865-94d5-4c26-b837-ffc0a489a358" providerId="ADAL" clId="{80361E98-6026-4C3C-96B3-036A3B1E2019}" dt="2022-04-07T17:10:21.329" v="1280" actId="2696"/>
        <pc:sldMkLst>
          <pc:docMk/>
          <pc:sldMk cId="3810419505" sldId="293"/>
        </pc:sldMkLst>
        <pc:spChg chg="mod">
          <ac:chgData name="Dunton, Morgan" userId="91b7a865-94d5-4c26-b837-ffc0a489a358" providerId="ADAL" clId="{80361E98-6026-4C3C-96B3-036A3B1E2019}" dt="2022-03-31T13:21:22.676" v="721" actId="20577"/>
          <ac:spMkLst>
            <pc:docMk/>
            <pc:sldMk cId="3810419505" sldId="293"/>
            <ac:spMk id="2" creationId="{BCF51CAC-A3D6-4A6E-975C-C7175B39BC2A}"/>
          </ac:spMkLst>
        </pc:spChg>
      </pc:sldChg>
      <pc:sldChg chg="addSp modSp mod setBg modNotesTx">
        <pc:chgData name="Dunton, Morgan" userId="91b7a865-94d5-4c26-b837-ffc0a489a358" providerId="ADAL" clId="{80361E98-6026-4C3C-96B3-036A3B1E2019}" dt="2022-04-11T19:56:23.643" v="2693"/>
        <pc:sldMkLst>
          <pc:docMk/>
          <pc:sldMk cId="4190057949" sldId="298"/>
        </pc:sldMkLst>
        <pc:spChg chg="mod">
          <ac:chgData name="Dunton, Morgan" userId="91b7a865-94d5-4c26-b837-ffc0a489a358" providerId="ADAL" clId="{80361E98-6026-4C3C-96B3-036A3B1E2019}" dt="2022-04-11T18:48:25.512" v="2538" actId="26606"/>
          <ac:spMkLst>
            <pc:docMk/>
            <pc:sldMk cId="4190057949" sldId="298"/>
            <ac:spMk id="2" creationId="{DDB9270A-C796-45F0-A2E1-767B27B9AF9D}"/>
          </ac:spMkLst>
        </pc:spChg>
        <pc:spChg chg="mod">
          <ac:chgData name="Dunton, Morgan" userId="91b7a865-94d5-4c26-b837-ffc0a489a358" providerId="ADAL" clId="{80361E98-6026-4C3C-96B3-036A3B1E2019}" dt="2022-04-11T18:48:42.908" v="2541" actId="207"/>
          <ac:spMkLst>
            <pc:docMk/>
            <pc:sldMk cId="4190057949" sldId="298"/>
            <ac:spMk id="3" creationId="{AAA2FCA4-1F7E-4470-B293-A08349667604}"/>
          </ac:spMkLst>
        </pc:spChg>
        <pc:spChg chg="add">
          <ac:chgData name="Dunton, Morgan" userId="91b7a865-94d5-4c26-b837-ffc0a489a358" providerId="ADAL" clId="{80361E98-6026-4C3C-96B3-036A3B1E2019}" dt="2022-04-11T18:48:25.512" v="2538" actId="26606"/>
          <ac:spMkLst>
            <pc:docMk/>
            <pc:sldMk cId="4190057949" sldId="298"/>
            <ac:spMk id="8" creationId="{884769FE-1656-422F-86E1-8C1B16C27BE1}"/>
          </ac:spMkLst>
        </pc:spChg>
        <pc:spChg chg="add">
          <ac:chgData name="Dunton, Morgan" userId="91b7a865-94d5-4c26-b837-ffc0a489a358" providerId="ADAL" clId="{80361E98-6026-4C3C-96B3-036A3B1E2019}" dt="2022-04-11T18:48:25.512" v="2538" actId="26606"/>
          <ac:spMkLst>
            <pc:docMk/>
            <pc:sldMk cId="4190057949" sldId="298"/>
            <ac:spMk id="10" creationId="{CB249F6D-244F-494A-98B9-5CC7413C4FB9}"/>
          </ac:spMkLst>
        </pc:spChg>
        <pc:spChg chg="add">
          <ac:chgData name="Dunton, Morgan" userId="91b7a865-94d5-4c26-b837-ffc0a489a358" providerId="ADAL" clId="{80361E98-6026-4C3C-96B3-036A3B1E2019}" dt="2022-04-11T18:48:25.512" v="2538" actId="26606"/>
          <ac:spMkLst>
            <pc:docMk/>
            <pc:sldMk cId="4190057949" sldId="298"/>
            <ac:spMk id="12" creationId="{506C536E-6ECA-4211-AF8C-A2671C484DA7}"/>
          </ac:spMkLst>
        </pc:spChg>
        <pc:spChg chg="add">
          <ac:chgData name="Dunton, Morgan" userId="91b7a865-94d5-4c26-b837-ffc0a489a358" providerId="ADAL" clId="{80361E98-6026-4C3C-96B3-036A3B1E2019}" dt="2022-04-11T18:48:25.512" v="2538" actId="26606"/>
          <ac:spMkLst>
            <pc:docMk/>
            <pc:sldMk cId="4190057949" sldId="298"/>
            <ac:spMk id="14" creationId="{AEAA70EA-2201-4F5D-AF08-58CFF851CCCD}"/>
          </ac:spMkLst>
        </pc:spChg>
      </pc:sldChg>
      <pc:sldChg chg="del">
        <pc:chgData name="Dunton, Morgan" userId="91b7a865-94d5-4c26-b837-ffc0a489a358" providerId="ADAL" clId="{80361E98-6026-4C3C-96B3-036A3B1E2019}" dt="2022-04-07T17:10:22.390" v="1281" actId="2696"/>
        <pc:sldMkLst>
          <pc:docMk/>
          <pc:sldMk cId="3294801527" sldId="299"/>
        </pc:sldMkLst>
      </pc:sldChg>
      <pc:sldChg chg="modSp mod ord">
        <pc:chgData name="Dunton, Morgan" userId="91b7a865-94d5-4c26-b837-ffc0a489a358" providerId="ADAL" clId="{80361E98-6026-4C3C-96B3-036A3B1E2019}" dt="2022-04-10T20:29:31.671" v="2251"/>
        <pc:sldMkLst>
          <pc:docMk/>
          <pc:sldMk cId="2991037109" sldId="300"/>
        </pc:sldMkLst>
        <pc:spChg chg="mod">
          <ac:chgData name="Dunton, Morgan" userId="91b7a865-94d5-4c26-b837-ffc0a489a358" providerId="ADAL" clId="{80361E98-6026-4C3C-96B3-036A3B1E2019}" dt="2022-03-31T12:36:41.115" v="37" actId="207"/>
          <ac:spMkLst>
            <pc:docMk/>
            <pc:sldMk cId="2991037109" sldId="300"/>
            <ac:spMk id="3" creationId="{C96F50CD-E08C-4B1C-A310-26D2F5683F3A}"/>
          </ac:spMkLst>
        </pc:spChg>
      </pc:sldChg>
      <pc:sldChg chg="addSp delSp modSp mod ord setBg setClrOvrMap modNotesTx">
        <pc:chgData name="Dunton, Morgan" userId="91b7a865-94d5-4c26-b837-ffc0a489a358" providerId="ADAL" clId="{80361E98-6026-4C3C-96B3-036A3B1E2019}" dt="2022-04-07T17:22:58.532" v="1307"/>
        <pc:sldMkLst>
          <pc:docMk/>
          <pc:sldMk cId="123175853" sldId="301"/>
        </pc:sldMkLst>
        <pc:spChg chg="mod">
          <ac:chgData name="Dunton, Morgan" userId="91b7a865-94d5-4c26-b837-ffc0a489a358" providerId="ADAL" clId="{80361E98-6026-4C3C-96B3-036A3B1E2019}" dt="2022-03-31T12:36:49.096" v="38" actId="26606"/>
          <ac:spMkLst>
            <pc:docMk/>
            <pc:sldMk cId="123175853" sldId="301"/>
            <ac:spMk id="2" creationId="{CA17A2F2-F8C5-4AA7-A788-EC2EC6F3A66F}"/>
          </ac:spMkLst>
        </pc:spChg>
        <pc:spChg chg="del">
          <ac:chgData name="Dunton, Morgan" userId="91b7a865-94d5-4c26-b837-ffc0a489a358" providerId="ADAL" clId="{80361E98-6026-4C3C-96B3-036A3B1E2019}" dt="2022-03-31T12:36:15.961" v="0"/>
          <ac:spMkLst>
            <pc:docMk/>
            <pc:sldMk cId="123175853" sldId="301"/>
            <ac:spMk id="3" creationId="{CA70F243-6475-4E38-AC87-A98021F7C21A}"/>
          </ac:spMkLst>
        </pc:spChg>
        <pc:spChg chg="add">
          <ac:chgData name="Dunton, Morgan" userId="91b7a865-94d5-4c26-b837-ffc0a489a358" providerId="ADAL" clId="{80361E98-6026-4C3C-96B3-036A3B1E2019}" dt="2022-03-31T12:36:49.096" v="38" actId="26606"/>
          <ac:spMkLst>
            <pc:docMk/>
            <pc:sldMk cId="123175853" sldId="301"/>
            <ac:spMk id="10" creationId="{E49CC64F-7275-4E33-961B-0C5CDC439875}"/>
          </ac:spMkLst>
        </pc:spChg>
        <pc:picChg chg="add mod">
          <ac:chgData name="Dunton, Morgan" userId="91b7a865-94d5-4c26-b837-ffc0a489a358" providerId="ADAL" clId="{80361E98-6026-4C3C-96B3-036A3B1E2019}" dt="2022-03-31T12:36:49.096" v="38" actId="26606"/>
          <ac:picMkLst>
            <pc:docMk/>
            <pc:sldMk cId="123175853" sldId="301"/>
            <ac:picMk id="5" creationId="{90724031-9EBB-4476-A4B6-5E06726AF4C3}"/>
          </ac:picMkLst>
        </pc:picChg>
      </pc:sldChg>
      <pc:sldChg chg="addSp delSp modSp mod setBg modClrScheme chgLayout modNotesTx">
        <pc:chgData name="Dunton, Morgan" userId="91b7a865-94d5-4c26-b837-ffc0a489a358" providerId="ADAL" clId="{80361E98-6026-4C3C-96B3-036A3B1E2019}" dt="2022-04-10T20:31:04.847" v="2265" actId="20577"/>
        <pc:sldMkLst>
          <pc:docMk/>
          <pc:sldMk cId="1433844869" sldId="302"/>
        </pc:sldMkLst>
        <pc:spChg chg="del mod ord">
          <ac:chgData name="Dunton, Morgan" userId="91b7a865-94d5-4c26-b837-ffc0a489a358" providerId="ADAL" clId="{80361E98-6026-4C3C-96B3-036A3B1E2019}" dt="2022-03-31T12:41:46.599" v="375" actId="700"/>
          <ac:spMkLst>
            <pc:docMk/>
            <pc:sldMk cId="1433844869" sldId="302"/>
            <ac:spMk id="2" creationId="{25978892-A3FB-44EF-B815-9E563ECCABDE}"/>
          </ac:spMkLst>
        </pc:spChg>
        <pc:spChg chg="del mod ord">
          <ac:chgData name="Dunton, Morgan" userId="91b7a865-94d5-4c26-b837-ffc0a489a358" providerId="ADAL" clId="{80361E98-6026-4C3C-96B3-036A3B1E2019}" dt="2022-03-31T12:41:46.599" v="375" actId="700"/>
          <ac:spMkLst>
            <pc:docMk/>
            <pc:sldMk cId="1433844869" sldId="302"/>
            <ac:spMk id="3" creationId="{1FE0442C-A2A9-4B3A-934F-00D55963D645}"/>
          </ac:spMkLst>
        </pc:spChg>
        <pc:spChg chg="add mod ord">
          <ac:chgData name="Dunton, Morgan" userId="91b7a865-94d5-4c26-b837-ffc0a489a358" providerId="ADAL" clId="{80361E98-6026-4C3C-96B3-036A3B1E2019}" dt="2022-04-10T20:31:04.847" v="2265" actId="20577"/>
          <ac:spMkLst>
            <pc:docMk/>
            <pc:sldMk cId="1433844869" sldId="302"/>
            <ac:spMk id="4" creationId="{6B9B15DB-7696-4E49-92A4-17AF8708C334}"/>
          </ac:spMkLst>
        </pc:spChg>
        <pc:spChg chg="add mod ord">
          <ac:chgData name="Dunton, Morgan" userId="91b7a865-94d5-4c26-b837-ffc0a489a358" providerId="ADAL" clId="{80361E98-6026-4C3C-96B3-036A3B1E2019}" dt="2022-04-10T20:30:26.979" v="2258" actId="20577"/>
          <ac:spMkLst>
            <pc:docMk/>
            <pc:sldMk cId="1433844869" sldId="302"/>
            <ac:spMk id="5" creationId="{D9534864-8F81-48D8-A74E-174C47E41F06}"/>
          </ac:spMkLst>
        </pc:spChg>
        <pc:spChg chg="add">
          <ac:chgData name="Dunton, Morgan" userId="91b7a865-94d5-4c26-b837-ffc0a489a358" providerId="ADAL" clId="{80361E98-6026-4C3C-96B3-036A3B1E2019}" dt="2022-03-31T12:42:10.339" v="415" actId="26606"/>
          <ac:spMkLst>
            <pc:docMk/>
            <pc:sldMk cId="1433844869" sldId="302"/>
            <ac:spMk id="10" creationId="{CDA1A2E9-63FE-408D-A803-8E306ECAB4B3}"/>
          </ac:spMkLst>
        </pc:spChg>
        <pc:spChg chg="add">
          <ac:chgData name="Dunton, Morgan" userId="91b7a865-94d5-4c26-b837-ffc0a489a358" providerId="ADAL" clId="{80361E98-6026-4C3C-96B3-036A3B1E2019}" dt="2022-03-31T12:42:10.339" v="415" actId="26606"/>
          <ac:spMkLst>
            <pc:docMk/>
            <pc:sldMk cId="1433844869" sldId="302"/>
            <ac:spMk id="12" creationId="{DAE8F46F-D590-45CD-AF41-A04DC11D1BB4}"/>
          </ac:spMkLst>
        </pc:spChg>
        <pc:spChg chg="add">
          <ac:chgData name="Dunton, Morgan" userId="91b7a865-94d5-4c26-b837-ffc0a489a358" providerId="ADAL" clId="{80361E98-6026-4C3C-96B3-036A3B1E2019}" dt="2022-03-31T12:42:10.339" v="415" actId="26606"/>
          <ac:spMkLst>
            <pc:docMk/>
            <pc:sldMk cId="1433844869" sldId="302"/>
            <ac:spMk id="14" creationId="{FBE9F90C-C163-435B-9A68-D15C92D1CF2B}"/>
          </ac:spMkLst>
        </pc:spChg>
        <pc:spChg chg="add">
          <ac:chgData name="Dunton, Morgan" userId="91b7a865-94d5-4c26-b837-ffc0a489a358" providerId="ADAL" clId="{80361E98-6026-4C3C-96B3-036A3B1E2019}" dt="2022-03-31T12:42:10.339" v="415" actId="26606"/>
          <ac:spMkLst>
            <pc:docMk/>
            <pc:sldMk cId="1433844869" sldId="302"/>
            <ac:spMk id="16" creationId="{1A882A9F-F4E9-4E23-8F0B-20B5DF42EAA9}"/>
          </ac:spMkLst>
        </pc:spChg>
      </pc:sldChg>
      <pc:sldChg chg="modSp mod">
        <pc:chgData name="Dunton, Morgan" userId="91b7a865-94d5-4c26-b837-ffc0a489a358" providerId="ADAL" clId="{80361E98-6026-4C3C-96B3-036A3B1E2019}" dt="2022-03-31T13:30:35.140" v="882" actId="20577"/>
        <pc:sldMkLst>
          <pc:docMk/>
          <pc:sldMk cId="3039316587" sldId="303"/>
        </pc:sldMkLst>
        <pc:spChg chg="mod">
          <ac:chgData name="Dunton, Morgan" userId="91b7a865-94d5-4c26-b837-ffc0a489a358" providerId="ADAL" clId="{80361E98-6026-4C3C-96B3-036A3B1E2019}" dt="2022-03-31T13:30:35.140" v="882" actId="20577"/>
          <ac:spMkLst>
            <pc:docMk/>
            <pc:sldMk cId="3039316587" sldId="303"/>
            <ac:spMk id="2" creationId="{C5BB3071-4064-4FD3-9422-DBB4336A4883}"/>
          </ac:spMkLst>
        </pc:spChg>
        <pc:spChg chg="mod">
          <ac:chgData name="Dunton, Morgan" userId="91b7a865-94d5-4c26-b837-ffc0a489a358" providerId="ADAL" clId="{80361E98-6026-4C3C-96B3-036A3B1E2019}" dt="2022-03-31T13:30:03.741" v="864" actId="20577"/>
          <ac:spMkLst>
            <pc:docMk/>
            <pc:sldMk cId="3039316587" sldId="303"/>
            <ac:spMk id="3" creationId="{E7AF1C5D-E281-42B7-B8B4-A24BF921F2D2}"/>
          </ac:spMkLst>
        </pc:spChg>
      </pc:sldChg>
      <pc:sldChg chg="modSp mod">
        <pc:chgData name="Dunton, Morgan" userId="91b7a865-94d5-4c26-b837-ffc0a489a358" providerId="ADAL" clId="{80361E98-6026-4C3C-96B3-036A3B1E2019}" dt="2022-03-31T13:32:39.513" v="1008" actId="20577"/>
        <pc:sldMkLst>
          <pc:docMk/>
          <pc:sldMk cId="2291023802" sldId="304"/>
        </pc:sldMkLst>
        <pc:spChg chg="mod">
          <ac:chgData name="Dunton, Morgan" userId="91b7a865-94d5-4c26-b837-ffc0a489a358" providerId="ADAL" clId="{80361E98-6026-4C3C-96B3-036A3B1E2019}" dt="2022-03-31T13:31:38.836" v="897" actId="20577"/>
          <ac:spMkLst>
            <pc:docMk/>
            <pc:sldMk cId="2291023802" sldId="304"/>
            <ac:spMk id="2" creationId="{CF487B48-CAB1-405D-8564-120BEB2A925A}"/>
          </ac:spMkLst>
        </pc:spChg>
        <pc:spChg chg="mod">
          <ac:chgData name="Dunton, Morgan" userId="91b7a865-94d5-4c26-b837-ffc0a489a358" providerId="ADAL" clId="{80361E98-6026-4C3C-96B3-036A3B1E2019}" dt="2022-03-31T13:32:39.513" v="1008" actId="20577"/>
          <ac:spMkLst>
            <pc:docMk/>
            <pc:sldMk cId="2291023802" sldId="304"/>
            <ac:spMk id="3" creationId="{60CE21E6-73AB-46F8-8127-DDC14E732970}"/>
          </ac:spMkLst>
        </pc:spChg>
      </pc:sldChg>
      <pc:sldChg chg="modSp mod">
        <pc:chgData name="Dunton, Morgan" userId="91b7a865-94d5-4c26-b837-ffc0a489a358" providerId="ADAL" clId="{80361E98-6026-4C3C-96B3-036A3B1E2019}" dt="2022-03-31T13:39:50.517" v="1219" actId="20577"/>
        <pc:sldMkLst>
          <pc:docMk/>
          <pc:sldMk cId="1567341430" sldId="305"/>
        </pc:sldMkLst>
        <pc:spChg chg="mod">
          <ac:chgData name="Dunton, Morgan" userId="91b7a865-94d5-4c26-b837-ffc0a489a358" providerId="ADAL" clId="{80361E98-6026-4C3C-96B3-036A3B1E2019}" dt="2022-03-31T13:31:55.224" v="946" actId="20577"/>
          <ac:spMkLst>
            <pc:docMk/>
            <pc:sldMk cId="1567341430" sldId="305"/>
            <ac:spMk id="2" creationId="{32EC9272-E41D-4874-9A08-F3E84F805078}"/>
          </ac:spMkLst>
        </pc:spChg>
        <pc:spChg chg="mod">
          <ac:chgData name="Dunton, Morgan" userId="91b7a865-94d5-4c26-b837-ffc0a489a358" providerId="ADAL" clId="{80361E98-6026-4C3C-96B3-036A3B1E2019}" dt="2022-03-31T13:39:50.517" v="1219" actId="20577"/>
          <ac:spMkLst>
            <pc:docMk/>
            <pc:sldMk cId="1567341430" sldId="305"/>
            <ac:spMk id="3" creationId="{9A4C7171-264E-4D1C-A374-90906E32F340}"/>
          </ac:spMkLst>
        </pc:spChg>
      </pc:sldChg>
      <pc:sldChg chg="modSp mod">
        <pc:chgData name="Dunton, Morgan" userId="91b7a865-94d5-4c26-b837-ffc0a489a358" providerId="ADAL" clId="{80361E98-6026-4C3C-96B3-036A3B1E2019}" dt="2022-04-11T18:35:57.692" v="2428" actId="20577"/>
        <pc:sldMkLst>
          <pc:docMk/>
          <pc:sldMk cId="1652719196" sldId="306"/>
        </pc:sldMkLst>
        <pc:spChg chg="mod">
          <ac:chgData name="Dunton, Morgan" userId="91b7a865-94d5-4c26-b837-ffc0a489a358" providerId="ADAL" clId="{80361E98-6026-4C3C-96B3-036A3B1E2019}" dt="2022-04-11T18:35:57.692" v="2428" actId="20577"/>
          <ac:spMkLst>
            <pc:docMk/>
            <pc:sldMk cId="1652719196" sldId="306"/>
            <ac:spMk id="3" creationId="{576A1C38-C455-498D-B683-82AEDE091FD5}"/>
          </ac:spMkLst>
        </pc:spChg>
      </pc:sldChg>
      <pc:sldChg chg="addSp delSp modSp mod setBg">
        <pc:chgData name="Dunton, Morgan" userId="91b7a865-94d5-4c26-b837-ffc0a489a358" providerId="ADAL" clId="{80361E98-6026-4C3C-96B3-036A3B1E2019}" dt="2022-04-11T18:49:12.267" v="2547" actId="26606"/>
        <pc:sldMkLst>
          <pc:docMk/>
          <pc:sldMk cId="4203274085" sldId="307"/>
        </pc:sldMkLst>
        <pc:spChg chg="mod">
          <ac:chgData name="Dunton, Morgan" userId="91b7a865-94d5-4c26-b837-ffc0a489a358" providerId="ADAL" clId="{80361E98-6026-4C3C-96B3-036A3B1E2019}" dt="2022-04-11T18:49:12.267" v="2547" actId="26606"/>
          <ac:spMkLst>
            <pc:docMk/>
            <pc:sldMk cId="4203274085" sldId="307"/>
            <ac:spMk id="2" creationId="{94CC08C0-0D03-40B6-99CC-5607004B8554}"/>
          </ac:spMkLst>
        </pc:spChg>
        <pc:spChg chg="del mod">
          <ac:chgData name="Dunton, Morgan" userId="91b7a865-94d5-4c26-b837-ffc0a489a358" providerId="ADAL" clId="{80361E98-6026-4C3C-96B3-036A3B1E2019}" dt="2022-04-11T18:49:12.267" v="2547" actId="26606"/>
          <ac:spMkLst>
            <pc:docMk/>
            <pc:sldMk cId="4203274085" sldId="307"/>
            <ac:spMk id="3" creationId="{30AD7A00-E7E5-419B-A752-8FF8942A1B3A}"/>
          </ac:spMkLst>
        </pc:spChg>
        <pc:spChg chg="add">
          <ac:chgData name="Dunton, Morgan" userId="91b7a865-94d5-4c26-b837-ffc0a489a358" providerId="ADAL" clId="{80361E98-6026-4C3C-96B3-036A3B1E2019}" dt="2022-04-11T18:49:12.267" v="2547" actId="26606"/>
          <ac:spMkLst>
            <pc:docMk/>
            <pc:sldMk cId="4203274085" sldId="307"/>
            <ac:spMk id="9" creationId="{35DB3719-6FDC-4E5D-891D-FF40B7300F64}"/>
          </ac:spMkLst>
        </pc:spChg>
        <pc:spChg chg="add">
          <ac:chgData name="Dunton, Morgan" userId="91b7a865-94d5-4c26-b837-ffc0a489a358" providerId="ADAL" clId="{80361E98-6026-4C3C-96B3-036A3B1E2019}" dt="2022-04-11T18:49:12.267" v="2547" actId="26606"/>
          <ac:spMkLst>
            <pc:docMk/>
            <pc:sldMk cId="4203274085" sldId="307"/>
            <ac:spMk id="11" creationId="{E0CBAC23-2E3F-4A90-BA59-F8299F6A5439}"/>
          </ac:spMkLst>
        </pc:spChg>
        <pc:graphicFrameChg chg="add">
          <ac:chgData name="Dunton, Morgan" userId="91b7a865-94d5-4c26-b837-ffc0a489a358" providerId="ADAL" clId="{80361E98-6026-4C3C-96B3-036A3B1E2019}" dt="2022-04-11T18:49:12.267" v="2547" actId="26606"/>
          <ac:graphicFrameMkLst>
            <pc:docMk/>
            <pc:sldMk cId="4203274085" sldId="307"/>
            <ac:graphicFrameMk id="5" creationId="{B1932689-3191-0C8D-7A5D-EE5A92D19305}"/>
          </ac:graphicFrameMkLst>
        </pc:graphicFrameChg>
      </pc:sldChg>
      <pc:sldChg chg="addSp delSp modSp mod setBg modClrScheme chgLayout modNotesTx">
        <pc:chgData name="Dunton, Morgan" userId="91b7a865-94d5-4c26-b837-ffc0a489a358" providerId="ADAL" clId="{80361E98-6026-4C3C-96B3-036A3B1E2019}" dt="2022-04-11T19:54:33.364" v="2692" actId="20577"/>
        <pc:sldMkLst>
          <pc:docMk/>
          <pc:sldMk cId="3332232235" sldId="311"/>
        </pc:sldMkLst>
        <pc:spChg chg="del mod ord">
          <ac:chgData name="Dunton, Morgan" userId="91b7a865-94d5-4c26-b837-ffc0a489a358" providerId="ADAL" clId="{80361E98-6026-4C3C-96B3-036A3B1E2019}" dt="2022-03-31T12:39:39.524" v="187" actId="700"/>
          <ac:spMkLst>
            <pc:docMk/>
            <pc:sldMk cId="3332232235" sldId="311"/>
            <ac:spMk id="2" creationId="{FE0CE14A-78FD-4B56-934B-B43EA1800666}"/>
          </ac:spMkLst>
        </pc:spChg>
        <pc:spChg chg="del mod ord">
          <ac:chgData name="Dunton, Morgan" userId="91b7a865-94d5-4c26-b837-ffc0a489a358" providerId="ADAL" clId="{80361E98-6026-4C3C-96B3-036A3B1E2019}" dt="2022-03-31T12:39:39.524" v="187" actId="700"/>
          <ac:spMkLst>
            <pc:docMk/>
            <pc:sldMk cId="3332232235" sldId="311"/>
            <ac:spMk id="3" creationId="{DB7E5126-FDD2-4FFC-A851-3706EADF1542}"/>
          </ac:spMkLst>
        </pc:spChg>
        <pc:spChg chg="add mod ord">
          <ac:chgData name="Dunton, Morgan" userId="91b7a865-94d5-4c26-b837-ffc0a489a358" providerId="ADAL" clId="{80361E98-6026-4C3C-96B3-036A3B1E2019}" dt="2022-03-31T12:40:41.269" v="250" actId="26606"/>
          <ac:spMkLst>
            <pc:docMk/>
            <pc:sldMk cId="3332232235" sldId="311"/>
            <ac:spMk id="4" creationId="{9EF0648D-4B23-4B8A-8290-BF22B258ECEA}"/>
          </ac:spMkLst>
        </pc:spChg>
        <pc:spChg chg="add mod ord">
          <ac:chgData name="Dunton, Morgan" userId="91b7a865-94d5-4c26-b837-ffc0a489a358" providerId="ADAL" clId="{80361E98-6026-4C3C-96B3-036A3B1E2019}" dt="2022-03-31T12:40:53.168" v="252" actId="207"/>
          <ac:spMkLst>
            <pc:docMk/>
            <pc:sldMk cId="3332232235" sldId="311"/>
            <ac:spMk id="5" creationId="{D2798758-F463-4601-9470-188DBD825230}"/>
          </ac:spMkLst>
        </pc:spChg>
        <pc:spChg chg="add">
          <ac:chgData name="Dunton, Morgan" userId="91b7a865-94d5-4c26-b837-ffc0a489a358" providerId="ADAL" clId="{80361E98-6026-4C3C-96B3-036A3B1E2019}" dt="2022-03-31T12:40:41.269" v="250" actId="26606"/>
          <ac:spMkLst>
            <pc:docMk/>
            <pc:sldMk cId="3332232235" sldId="311"/>
            <ac:spMk id="10" creationId="{6F5A5072-7B47-4D32-B52A-4EBBF590B8A5}"/>
          </ac:spMkLst>
        </pc:spChg>
        <pc:spChg chg="add">
          <ac:chgData name="Dunton, Morgan" userId="91b7a865-94d5-4c26-b837-ffc0a489a358" providerId="ADAL" clId="{80361E98-6026-4C3C-96B3-036A3B1E2019}" dt="2022-03-31T12:40:41.269" v="250" actId="26606"/>
          <ac:spMkLst>
            <pc:docMk/>
            <pc:sldMk cId="3332232235" sldId="311"/>
            <ac:spMk id="12" creationId="{9715DAF0-AE1B-46C9-8A6B-DB2AA05AB91D}"/>
          </ac:spMkLst>
        </pc:spChg>
        <pc:spChg chg="add">
          <ac:chgData name="Dunton, Morgan" userId="91b7a865-94d5-4c26-b837-ffc0a489a358" providerId="ADAL" clId="{80361E98-6026-4C3C-96B3-036A3B1E2019}" dt="2022-03-31T12:40:41.269" v="250" actId="26606"/>
          <ac:spMkLst>
            <pc:docMk/>
            <pc:sldMk cId="3332232235" sldId="311"/>
            <ac:spMk id="14" creationId="{6016219D-510E-4184-9090-6D5578A87BD1}"/>
          </ac:spMkLst>
        </pc:spChg>
        <pc:spChg chg="add">
          <ac:chgData name="Dunton, Morgan" userId="91b7a865-94d5-4c26-b837-ffc0a489a358" providerId="ADAL" clId="{80361E98-6026-4C3C-96B3-036A3B1E2019}" dt="2022-03-31T12:40:41.269" v="250" actId="26606"/>
          <ac:spMkLst>
            <pc:docMk/>
            <pc:sldMk cId="3332232235" sldId="311"/>
            <ac:spMk id="16" creationId="{AFF4A713-7B75-4B21-90D7-5AB19547C728}"/>
          </ac:spMkLst>
        </pc:spChg>
        <pc:spChg chg="add">
          <ac:chgData name="Dunton, Morgan" userId="91b7a865-94d5-4c26-b837-ffc0a489a358" providerId="ADAL" clId="{80361E98-6026-4C3C-96B3-036A3B1E2019}" dt="2022-03-31T12:40:41.269" v="250" actId="26606"/>
          <ac:spMkLst>
            <pc:docMk/>
            <pc:sldMk cId="3332232235" sldId="311"/>
            <ac:spMk id="18" creationId="{DC631C0B-6DA6-4E57-8231-CE32B3434A7E}"/>
          </ac:spMkLst>
        </pc:spChg>
        <pc:spChg chg="add">
          <ac:chgData name="Dunton, Morgan" userId="91b7a865-94d5-4c26-b837-ffc0a489a358" providerId="ADAL" clId="{80361E98-6026-4C3C-96B3-036A3B1E2019}" dt="2022-03-31T12:40:41.269" v="250" actId="26606"/>
          <ac:spMkLst>
            <pc:docMk/>
            <pc:sldMk cId="3332232235" sldId="311"/>
            <ac:spMk id="20" creationId="{C29501E6-A978-4A61-9689-9085AF97A53A}"/>
          </ac:spMkLst>
        </pc:spChg>
      </pc:sldChg>
      <pc:sldChg chg="modSp mod">
        <pc:chgData name="Dunton, Morgan" userId="91b7a865-94d5-4c26-b837-ffc0a489a358" providerId="ADAL" clId="{80361E98-6026-4C3C-96B3-036A3B1E2019}" dt="2022-04-10T20:08:55.699" v="2099" actId="20577"/>
        <pc:sldMkLst>
          <pc:docMk/>
          <pc:sldMk cId="1215512630" sldId="312"/>
        </pc:sldMkLst>
        <pc:spChg chg="mod">
          <ac:chgData name="Dunton, Morgan" userId="91b7a865-94d5-4c26-b837-ffc0a489a358" providerId="ADAL" clId="{80361E98-6026-4C3C-96B3-036A3B1E2019}" dt="2022-04-10T20:08:55.699" v="2099" actId="20577"/>
          <ac:spMkLst>
            <pc:docMk/>
            <pc:sldMk cId="1215512630" sldId="312"/>
            <ac:spMk id="2" creationId="{14D8F155-CFF3-6B46-85BE-264BCC18B085}"/>
          </ac:spMkLst>
        </pc:spChg>
      </pc:sldChg>
      <pc:sldChg chg="modNotesTx">
        <pc:chgData name="Dunton, Morgan" userId="91b7a865-94d5-4c26-b837-ffc0a489a358" providerId="ADAL" clId="{80361E98-6026-4C3C-96B3-036A3B1E2019}" dt="2022-04-07T17:50:15.766" v="1592" actId="20577"/>
        <pc:sldMkLst>
          <pc:docMk/>
          <pc:sldMk cId="1524713329" sldId="313"/>
        </pc:sldMkLst>
      </pc:sldChg>
      <pc:sldChg chg="modNotesTx">
        <pc:chgData name="Dunton, Morgan" userId="91b7a865-94d5-4c26-b837-ffc0a489a358" providerId="ADAL" clId="{80361E98-6026-4C3C-96B3-036A3B1E2019}" dt="2022-04-11T18:47:21.865" v="2537" actId="20577"/>
        <pc:sldMkLst>
          <pc:docMk/>
          <pc:sldMk cId="726719874" sldId="314"/>
        </pc:sldMkLst>
      </pc:sldChg>
      <pc:sldChg chg="addSp delSp modSp new mod modClrScheme chgLayout">
        <pc:chgData name="Dunton, Morgan" userId="91b7a865-94d5-4c26-b837-ffc0a489a358" providerId="ADAL" clId="{80361E98-6026-4C3C-96B3-036A3B1E2019}" dt="2022-04-07T17:19:14.931" v="1302" actId="20577"/>
        <pc:sldMkLst>
          <pc:docMk/>
          <pc:sldMk cId="1271687653" sldId="315"/>
        </pc:sldMkLst>
        <pc:spChg chg="del mod ord">
          <ac:chgData name="Dunton, Morgan" userId="91b7a865-94d5-4c26-b837-ffc0a489a358" providerId="ADAL" clId="{80361E98-6026-4C3C-96B3-036A3B1E2019}" dt="2022-04-07T17:19:00.561" v="1283" actId="700"/>
          <ac:spMkLst>
            <pc:docMk/>
            <pc:sldMk cId="1271687653" sldId="315"/>
            <ac:spMk id="2" creationId="{2DDA7045-CB7E-479F-996E-3A9B347B5CA6}"/>
          </ac:spMkLst>
        </pc:spChg>
        <pc:spChg chg="del mod ord">
          <ac:chgData name="Dunton, Morgan" userId="91b7a865-94d5-4c26-b837-ffc0a489a358" providerId="ADAL" clId="{80361E98-6026-4C3C-96B3-036A3B1E2019}" dt="2022-04-07T17:19:00.561" v="1283" actId="700"/>
          <ac:spMkLst>
            <pc:docMk/>
            <pc:sldMk cId="1271687653" sldId="315"/>
            <ac:spMk id="3" creationId="{DCD1B86F-E16A-4BE7-B49A-3E952787BCC0}"/>
          </ac:spMkLst>
        </pc:spChg>
        <pc:spChg chg="add mod ord">
          <ac:chgData name="Dunton, Morgan" userId="91b7a865-94d5-4c26-b837-ffc0a489a358" providerId="ADAL" clId="{80361E98-6026-4C3C-96B3-036A3B1E2019}" dt="2022-04-07T17:19:14.931" v="1302" actId="20577"/>
          <ac:spMkLst>
            <pc:docMk/>
            <pc:sldMk cId="1271687653" sldId="315"/>
            <ac:spMk id="4" creationId="{EBAB572F-AE6E-482F-936D-B8DFF5DF77C3}"/>
          </ac:spMkLst>
        </pc:spChg>
        <pc:spChg chg="add mod ord">
          <ac:chgData name="Dunton, Morgan" userId="91b7a865-94d5-4c26-b837-ffc0a489a358" providerId="ADAL" clId="{80361E98-6026-4C3C-96B3-036A3B1E2019}" dt="2022-04-07T17:19:00.561" v="1283" actId="700"/>
          <ac:spMkLst>
            <pc:docMk/>
            <pc:sldMk cId="1271687653" sldId="315"/>
            <ac:spMk id="5" creationId="{66860282-9052-4858-9CE5-BF65AAEF4E9C}"/>
          </ac:spMkLst>
        </pc:spChg>
      </pc:sldChg>
      <pc:sldChg chg="addSp delSp modSp new mod setBg">
        <pc:chgData name="Dunton, Morgan" userId="91b7a865-94d5-4c26-b837-ffc0a489a358" providerId="ADAL" clId="{80361E98-6026-4C3C-96B3-036A3B1E2019}" dt="2022-04-10T20:18:05.038" v="2249" actId="207"/>
        <pc:sldMkLst>
          <pc:docMk/>
          <pc:sldMk cId="1397300922" sldId="317"/>
        </pc:sldMkLst>
        <pc:spChg chg="mod">
          <ac:chgData name="Dunton, Morgan" userId="91b7a865-94d5-4c26-b837-ffc0a489a358" providerId="ADAL" clId="{80361E98-6026-4C3C-96B3-036A3B1E2019}" dt="2022-04-10T20:17:07.533" v="2246" actId="26606"/>
          <ac:spMkLst>
            <pc:docMk/>
            <pc:sldMk cId="1397300922" sldId="317"/>
            <ac:spMk id="2" creationId="{8082932D-92E1-4E56-A809-77DEEA613BD3}"/>
          </ac:spMkLst>
        </pc:spChg>
        <pc:spChg chg="mod">
          <ac:chgData name="Dunton, Morgan" userId="91b7a865-94d5-4c26-b837-ffc0a489a358" providerId="ADAL" clId="{80361E98-6026-4C3C-96B3-036A3B1E2019}" dt="2022-04-10T20:18:05.038" v="2249" actId="207"/>
          <ac:spMkLst>
            <pc:docMk/>
            <pc:sldMk cId="1397300922" sldId="317"/>
            <ac:spMk id="3" creationId="{4BC95495-11FA-472A-8937-02FB4E8B21D4}"/>
          </ac:spMkLst>
        </pc:spChg>
        <pc:spChg chg="add del">
          <ac:chgData name="Dunton, Morgan" userId="91b7a865-94d5-4c26-b837-ffc0a489a358" providerId="ADAL" clId="{80361E98-6026-4C3C-96B3-036A3B1E2019}" dt="2022-04-10T20:17:07.517" v="2245" actId="26606"/>
          <ac:spMkLst>
            <pc:docMk/>
            <pc:sldMk cId="1397300922" sldId="317"/>
            <ac:spMk id="71" creationId="{F13C74B1-5B17-4795-BED0-7140497B445A}"/>
          </ac:spMkLst>
        </pc:spChg>
        <pc:spChg chg="add del">
          <ac:chgData name="Dunton, Morgan" userId="91b7a865-94d5-4c26-b837-ffc0a489a358" providerId="ADAL" clId="{80361E98-6026-4C3C-96B3-036A3B1E2019}" dt="2022-04-10T20:17:07.517" v="2245" actId="26606"/>
          <ac:spMkLst>
            <pc:docMk/>
            <pc:sldMk cId="1397300922" sldId="317"/>
            <ac:spMk id="73" creationId="{D4974D33-8DC5-464E-8C6D-BE58F0669C17}"/>
          </ac:spMkLst>
        </pc:spChg>
        <pc:spChg chg="add">
          <ac:chgData name="Dunton, Morgan" userId="91b7a865-94d5-4c26-b837-ffc0a489a358" providerId="ADAL" clId="{80361E98-6026-4C3C-96B3-036A3B1E2019}" dt="2022-04-10T20:17:07.533" v="2246" actId="26606"/>
          <ac:spMkLst>
            <pc:docMk/>
            <pc:sldMk cId="1397300922" sldId="317"/>
            <ac:spMk id="1028" creationId="{3CD9DF72-87A3-404E-A828-84CBF11A8303}"/>
          </ac:spMkLst>
        </pc:spChg>
        <pc:picChg chg="add mod ord">
          <ac:chgData name="Dunton, Morgan" userId="91b7a865-94d5-4c26-b837-ffc0a489a358" providerId="ADAL" clId="{80361E98-6026-4C3C-96B3-036A3B1E2019}" dt="2022-04-10T20:17:07.533" v="2246" actId="26606"/>
          <ac:picMkLst>
            <pc:docMk/>
            <pc:sldMk cId="1397300922" sldId="317"/>
            <ac:picMk id="1026" creationId="{DF5D3C19-71A3-44FC-955B-F74F02B9E880}"/>
          </ac:picMkLst>
        </pc:picChg>
        <pc:cxnChg chg="add">
          <ac:chgData name="Dunton, Morgan" userId="91b7a865-94d5-4c26-b837-ffc0a489a358" providerId="ADAL" clId="{80361E98-6026-4C3C-96B3-036A3B1E2019}" dt="2022-04-10T20:17:07.533" v="2246" actId="26606"/>
          <ac:cxnSpMkLst>
            <pc:docMk/>
            <pc:sldMk cId="1397300922" sldId="317"/>
            <ac:cxnSpMk id="1029" creationId="{20E3A342-4D61-4E3F-AF90-1AB42AEB96CC}"/>
          </ac:cxnSpMkLst>
        </pc:cxnChg>
      </pc:sldChg>
      <pc:sldChg chg="modNotesTx">
        <pc:chgData name="Dunton, Morgan" userId="91b7a865-94d5-4c26-b837-ffc0a489a358" providerId="ADAL" clId="{80361E98-6026-4C3C-96B3-036A3B1E2019}" dt="2022-04-11T18:33:24.793" v="2315" actId="20577"/>
        <pc:sldMkLst>
          <pc:docMk/>
          <pc:sldMk cId="481151334" sldId="320"/>
        </pc:sldMkLst>
      </pc:sldChg>
      <pc:sldChg chg="addSp delSp modSp new mod setBg modNotesTx">
        <pc:chgData name="Dunton, Morgan" userId="91b7a865-94d5-4c26-b837-ffc0a489a358" providerId="ADAL" clId="{80361E98-6026-4C3C-96B3-036A3B1E2019}" dt="2022-04-11T18:50:38.478" v="2689" actId="20577"/>
        <pc:sldMkLst>
          <pc:docMk/>
          <pc:sldMk cId="2841429763" sldId="323"/>
        </pc:sldMkLst>
        <pc:spChg chg="mod">
          <ac:chgData name="Dunton, Morgan" userId="91b7a865-94d5-4c26-b837-ffc0a489a358" providerId="ADAL" clId="{80361E98-6026-4C3C-96B3-036A3B1E2019}" dt="2022-04-11T18:49:59.163" v="2550" actId="20577"/>
          <ac:spMkLst>
            <pc:docMk/>
            <pc:sldMk cId="2841429763" sldId="323"/>
            <ac:spMk id="2" creationId="{D69B5121-6E2A-4256-9E7C-02E20D1DC4C4}"/>
          </ac:spMkLst>
        </pc:spChg>
        <pc:spChg chg="del">
          <ac:chgData name="Dunton, Morgan" userId="91b7a865-94d5-4c26-b837-ffc0a489a358" providerId="ADAL" clId="{80361E98-6026-4C3C-96B3-036A3B1E2019}" dt="2022-04-11T18:49:45.248" v="2548" actId="26606"/>
          <ac:spMkLst>
            <pc:docMk/>
            <pc:sldMk cId="2841429763" sldId="323"/>
            <ac:spMk id="3" creationId="{7951AE47-EA2A-4231-AACC-483066F7F84E}"/>
          </ac:spMkLst>
        </pc:spChg>
        <pc:spChg chg="add">
          <ac:chgData name="Dunton, Morgan" userId="91b7a865-94d5-4c26-b837-ffc0a489a358" providerId="ADAL" clId="{80361E98-6026-4C3C-96B3-036A3B1E2019}" dt="2022-04-11T18:49:45.248" v="2548" actId="26606"/>
          <ac:spMkLst>
            <pc:docMk/>
            <pc:sldMk cId="2841429763" sldId="323"/>
            <ac:spMk id="8" creationId="{32D45EE4-C4F0-4F72-B1C6-39F596D138A9}"/>
          </ac:spMkLst>
        </pc:spChg>
        <pc:spChg chg="add">
          <ac:chgData name="Dunton, Morgan" userId="91b7a865-94d5-4c26-b837-ffc0a489a358" providerId="ADAL" clId="{80361E98-6026-4C3C-96B3-036A3B1E2019}" dt="2022-04-11T18:49:45.248" v="2548" actId="26606"/>
          <ac:spMkLst>
            <pc:docMk/>
            <pc:sldMk cId="2841429763" sldId="323"/>
            <ac:spMk id="10" creationId="{8C459BAD-4279-4A9D-B0C5-662C5F5ED21F}"/>
          </ac:spMkLst>
        </pc:spChg>
        <pc:spChg chg="add">
          <ac:chgData name="Dunton, Morgan" userId="91b7a865-94d5-4c26-b837-ffc0a489a358" providerId="ADAL" clId="{80361E98-6026-4C3C-96B3-036A3B1E2019}" dt="2022-04-11T18:49:45.248" v="2548" actId="26606"/>
          <ac:spMkLst>
            <pc:docMk/>
            <pc:sldMk cId="2841429763" sldId="323"/>
            <ac:spMk id="12" creationId="{0953BC39-9D68-40BE-BF3C-5C4EB782AF94}"/>
          </ac:spMkLst>
        </pc:spChg>
      </pc:sldChg>
      <pc:sldChg chg="modSp new del mod">
        <pc:chgData name="Dunton, Morgan" userId="91b7a865-94d5-4c26-b837-ffc0a489a358" providerId="ADAL" clId="{80361E98-6026-4C3C-96B3-036A3B1E2019}" dt="2022-04-11T18:46:21.579" v="2484" actId="2696"/>
        <pc:sldMkLst>
          <pc:docMk/>
          <pc:sldMk cId="73993832" sldId="324"/>
        </pc:sldMkLst>
        <pc:spChg chg="mod">
          <ac:chgData name="Dunton, Morgan" userId="91b7a865-94d5-4c26-b837-ffc0a489a358" providerId="ADAL" clId="{80361E98-6026-4C3C-96B3-036A3B1E2019}" dt="2022-04-11T18:45:27.387" v="2441" actId="20577"/>
          <ac:spMkLst>
            <pc:docMk/>
            <pc:sldMk cId="73993832" sldId="324"/>
            <ac:spMk id="3" creationId="{707C2930-D630-48BE-8BA2-B78A475165A8}"/>
          </ac:spMkLst>
        </pc:spChg>
      </pc:sldChg>
      <pc:sldChg chg="delSp modSp add mod setBg delDesignElem">
        <pc:chgData name="Dunton, Morgan" userId="91b7a865-94d5-4c26-b837-ffc0a489a358" providerId="ADAL" clId="{80361E98-6026-4C3C-96B3-036A3B1E2019}" dt="2022-04-11T18:46:16.404" v="2483" actId="255"/>
        <pc:sldMkLst>
          <pc:docMk/>
          <pc:sldMk cId="3126404436" sldId="325"/>
        </pc:sldMkLst>
        <pc:spChg chg="del mod">
          <ac:chgData name="Dunton, Morgan" userId="91b7a865-94d5-4c26-b837-ffc0a489a358" providerId="ADAL" clId="{80361E98-6026-4C3C-96B3-036A3B1E2019}" dt="2022-04-11T18:46:00.380" v="2480" actId="478"/>
          <ac:spMkLst>
            <pc:docMk/>
            <pc:sldMk cId="3126404436" sldId="325"/>
            <ac:spMk id="2" creationId="{8082932D-92E1-4E56-A809-77DEEA613BD3}"/>
          </ac:spMkLst>
        </pc:spChg>
        <pc:spChg chg="mod">
          <ac:chgData name="Dunton, Morgan" userId="91b7a865-94d5-4c26-b837-ffc0a489a358" providerId="ADAL" clId="{80361E98-6026-4C3C-96B3-036A3B1E2019}" dt="2022-04-11T18:46:16.404" v="2483" actId="255"/>
          <ac:spMkLst>
            <pc:docMk/>
            <pc:sldMk cId="3126404436" sldId="325"/>
            <ac:spMk id="3" creationId="{4BC95495-11FA-472A-8937-02FB4E8B21D4}"/>
          </ac:spMkLst>
        </pc:spChg>
        <pc:spChg chg="del">
          <ac:chgData name="Dunton, Morgan" userId="91b7a865-94d5-4c26-b837-ffc0a489a358" providerId="ADAL" clId="{80361E98-6026-4C3C-96B3-036A3B1E2019}" dt="2022-04-11T18:45:39.765" v="2443"/>
          <ac:spMkLst>
            <pc:docMk/>
            <pc:sldMk cId="3126404436" sldId="325"/>
            <ac:spMk id="1028" creationId="{3CD9DF72-87A3-404E-A828-84CBF11A8303}"/>
          </ac:spMkLst>
        </pc:spChg>
        <pc:cxnChg chg="del">
          <ac:chgData name="Dunton, Morgan" userId="91b7a865-94d5-4c26-b837-ffc0a489a358" providerId="ADAL" clId="{80361E98-6026-4C3C-96B3-036A3B1E2019}" dt="2022-04-11T18:45:39.765" v="2443"/>
          <ac:cxnSpMkLst>
            <pc:docMk/>
            <pc:sldMk cId="3126404436" sldId="325"/>
            <ac:cxnSpMk id="1029" creationId="{20E3A342-4D61-4E3F-AF90-1AB42AEB96CC}"/>
          </ac:cxnSpMkLst>
        </pc:cxnChg>
      </pc:sldChg>
    </pc:docChg>
  </pc:docChgLst>
  <pc:docChgLst>
    <pc:chgData name="Dunton, Morgan" userId="91b7a865-94d5-4c26-b837-ffc0a489a358" providerId="ADAL" clId="{EDAABFA0-77B8-4BA7-8644-F90A4922B228}"/>
    <pc:docChg chg="undo custSel addSld delSld modSld sldOrd">
      <pc:chgData name="Dunton, Morgan" userId="91b7a865-94d5-4c26-b837-ffc0a489a358" providerId="ADAL" clId="{EDAABFA0-77B8-4BA7-8644-F90A4922B228}" dt="2022-03-29T19:06:02.673" v="3857" actId="255"/>
      <pc:docMkLst>
        <pc:docMk/>
      </pc:docMkLst>
      <pc:sldChg chg="modSp mod modNotesTx">
        <pc:chgData name="Dunton, Morgan" userId="91b7a865-94d5-4c26-b837-ffc0a489a358" providerId="ADAL" clId="{EDAABFA0-77B8-4BA7-8644-F90A4922B228}" dt="2022-03-29T14:10:40.302" v="3328" actId="313"/>
        <pc:sldMkLst>
          <pc:docMk/>
          <pc:sldMk cId="1652133998" sldId="257"/>
        </pc:sldMkLst>
        <pc:spChg chg="mod">
          <ac:chgData name="Dunton, Morgan" userId="91b7a865-94d5-4c26-b837-ffc0a489a358" providerId="ADAL" clId="{EDAABFA0-77B8-4BA7-8644-F90A4922B228}" dt="2022-03-25T16:08:30.473" v="882" actId="255"/>
          <ac:spMkLst>
            <pc:docMk/>
            <pc:sldMk cId="1652133998" sldId="257"/>
            <ac:spMk id="7" creationId="{00000000-0000-0000-0000-000000000000}"/>
          </ac:spMkLst>
        </pc:spChg>
      </pc:sldChg>
      <pc:sldChg chg="addSp delSp modSp mod setBg setClrOvrMap modNotesTx">
        <pc:chgData name="Dunton, Morgan" userId="91b7a865-94d5-4c26-b837-ffc0a489a358" providerId="ADAL" clId="{EDAABFA0-77B8-4BA7-8644-F90A4922B228}" dt="2022-03-25T18:58:37.251" v="1931" actId="20577"/>
        <pc:sldMkLst>
          <pc:docMk/>
          <pc:sldMk cId="1810917560" sldId="259"/>
        </pc:sldMkLst>
        <pc:spChg chg="mod">
          <ac:chgData name="Dunton, Morgan" userId="91b7a865-94d5-4c26-b837-ffc0a489a358" providerId="ADAL" clId="{EDAABFA0-77B8-4BA7-8644-F90A4922B228}" dt="2022-03-25T18:50:38.315" v="1488" actId="26606"/>
          <ac:spMkLst>
            <pc:docMk/>
            <pc:sldMk cId="1810917560" sldId="259"/>
            <ac:spMk id="2" creationId="{E55BC243-D0F0-4B29-BE45-A3EB5C47352A}"/>
          </ac:spMkLst>
        </pc:spChg>
        <pc:spChg chg="mod">
          <ac:chgData name="Dunton, Morgan" userId="91b7a865-94d5-4c26-b837-ffc0a489a358" providerId="ADAL" clId="{EDAABFA0-77B8-4BA7-8644-F90A4922B228}" dt="2022-03-25T18:51:08.453" v="1526" actId="20577"/>
          <ac:spMkLst>
            <pc:docMk/>
            <pc:sldMk cId="1810917560" sldId="259"/>
            <ac:spMk id="3" creationId="{91DEE578-30C9-4A38-9A53-63B5FF1BF102}"/>
          </ac:spMkLst>
        </pc:spChg>
        <pc:spChg chg="add del">
          <ac:chgData name="Dunton, Morgan" userId="91b7a865-94d5-4c26-b837-ffc0a489a358" providerId="ADAL" clId="{EDAABFA0-77B8-4BA7-8644-F90A4922B228}" dt="2022-03-25T18:50:38.315" v="1488" actId="26606"/>
          <ac:spMkLst>
            <pc:docMk/>
            <pc:sldMk cId="1810917560" sldId="259"/>
            <ac:spMk id="18" creationId="{5E8D2E83-FB3A-40E7-A9E5-7AB389D612B4}"/>
          </ac:spMkLst>
        </pc:spChg>
        <pc:spChg chg="add del">
          <ac:chgData name="Dunton, Morgan" userId="91b7a865-94d5-4c26-b837-ffc0a489a358" providerId="ADAL" clId="{EDAABFA0-77B8-4BA7-8644-F90A4922B228}" dt="2022-03-25T18:50:29.810" v="1481" actId="26606"/>
          <ac:spMkLst>
            <pc:docMk/>
            <pc:sldMk cId="1810917560" sldId="259"/>
            <ac:spMk id="23" creationId="{F13C74B1-5B17-4795-BED0-7140497B445A}"/>
          </ac:spMkLst>
        </pc:spChg>
        <pc:spChg chg="add del">
          <ac:chgData name="Dunton, Morgan" userId="91b7a865-94d5-4c26-b837-ffc0a489a358" providerId="ADAL" clId="{EDAABFA0-77B8-4BA7-8644-F90A4922B228}" dt="2022-03-25T18:50:29.810" v="1481" actId="26606"/>
          <ac:spMkLst>
            <pc:docMk/>
            <pc:sldMk cId="1810917560" sldId="259"/>
            <ac:spMk id="25" creationId="{D4974D33-8DC5-464E-8C6D-BE58F0669C17}"/>
          </ac:spMkLst>
        </pc:spChg>
        <pc:spChg chg="add del">
          <ac:chgData name="Dunton, Morgan" userId="91b7a865-94d5-4c26-b837-ffc0a489a358" providerId="ADAL" clId="{EDAABFA0-77B8-4BA7-8644-F90A4922B228}" dt="2022-03-25T18:50:31.970" v="1483" actId="26606"/>
          <ac:spMkLst>
            <pc:docMk/>
            <pc:sldMk cId="1810917560" sldId="259"/>
            <ac:spMk id="27" creationId="{A720C27D-5C39-492B-BD68-C220C0F838AC}"/>
          </ac:spMkLst>
        </pc:spChg>
        <pc:spChg chg="add del">
          <ac:chgData name="Dunton, Morgan" userId="91b7a865-94d5-4c26-b837-ffc0a489a358" providerId="ADAL" clId="{EDAABFA0-77B8-4BA7-8644-F90A4922B228}" dt="2022-03-25T18:50:31.970" v="1483" actId="26606"/>
          <ac:spMkLst>
            <pc:docMk/>
            <pc:sldMk cId="1810917560" sldId="259"/>
            <ac:spMk id="28" creationId="{D5997EA8-5EFC-40CD-A85F-C3C3BC5F9EB7}"/>
          </ac:spMkLst>
        </pc:spChg>
        <pc:spChg chg="add del">
          <ac:chgData name="Dunton, Morgan" userId="91b7a865-94d5-4c26-b837-ffc0a489a358" providerId="ADAL" clId="{EDAABFA0-77B8-4BA7-8644-F90A4922B228}" dt="2022-03-25T18:50:31.970" v="1483" actId="26606"/>
          <ac:spMkLst>
            <pc:docMk/>
            <pc:sldMk cId="1810917560" sldId="259"/>
            <ac:spMk id="29" creationId="{A4F3394A-A959-460A-ACF9-5FA682C76940}"/>
          </ac:spMkLst>
        </pc:spChg>
        <pc:spChg chg="add del">
          <ac:chgData name="Dunton, Morgan" userId="91b7a865-94d5-4c26-b837-ffc0a489a358" providerId="ADAL" clId="{EDAABFA0-77B8-4BA7-8644-F90A4922B228}" dt="2022-03-25T18:50:31.970" v="1483" actId="26606"/>
          <ac:spMkLst>
            <pc:docMk/>
            <pc:sldMk cId="1810917560" sldId="259"/>
            <ac:spMk id="30" creationId="{1CF6A1EC-BD15-42D9-A339-A3970CF7C65A}"/>
          </ac:spMkLst>
        </pc:spChg>
        <pc:spChg chg="add del">
          <ac:chgData name="Dunton, Morgan" userId="91b7a865-94d5-4c26-b837-ffc0a489a358" providerId="ADAL" clId="{EDAABFA0-77B8-4BA7-8644-F90A4922B228}" dt="2022-03-25T18:50:33.179" v="1485" actId="26606"/>
          <ac:spMkLst>
            <pc:docMk/>
            <pc:sldMk cId="1810917560" sldId="259"/>
            <ac:spMk id="32" creationId="{04812C46-200A-4DEB-A05E-3ED6C68C2387}"/>
          </ac:spMkLst>
        </pc:spChg>
        <pc:spChg chg="add del">
          <ac:chgData name="Dunton, Morgan" userId="91b7a865-94d5-4c26-b837-ffc0a489a358" providerId="ADAL" clId="{EDAABFA0-77B8-4BA7-8644-F90A4922B228}" dt="2022-03-25T18:50:33.179" v="1485" actId="26606"/>
          <ac:spMkLst>
            <pc:docMk/>
            <pc:sldMk cId="1810917560" sldId="259"/>
            <ac:spMk id="33" creationId="{D1EA859B-E555-4109-94F3-6700E046E008}"/>
          </ac:spMkLst>
        </pc:spChg>
        <pc:spChg chg="add del">
          <ac:chgData name="Dunton, Morgan" userId="91b7a865-94d5-4c26-b837-ffc0a489a358" providerId="ADAL" clId="{EDAABFA0-77B8-4BA7-8644-F90A4922B228}" dt="2022-03-25T18:50:38.298" v="1487" actId="26606"/>
          <ac:spMkLst>
            <pc:docMk/>
            <pc:sldMk cId="1810917560" sldId="259"/>
            <ac:spMk id="35" creationId="{86C7B4A1-154A-4DF0-AC46-F88D75A2E0FD}"/>
          </ac:spMkLst>
        </pc:spChg>
        <pc:spChg chg="add">
          <ac:chgData name="Dunton, Morgan" userId="91b7a865-94d5-4c26-b837-ffc0a489a358" providerId="ADAL" clId="{EDAABFA0-77B8-4BA7-8644-F90A4922B228}" dt="2022-03-25T18:50:38.315" v="1488" actId="26606"/>
          <ac:spMkLst>
            <pc:docMk/>
            <pc:sldMk cId="1810917560" sldId="259"/>
            <ac:spMk id="37" creationId="{F13C74B1-5B17-4795-BED0-7140497B445A}"/>
          </ac:spMkLst>
        </pc:spChg>
        <pc:spChg chg="add">
          <ac:chgData name="Dunton, Morgan" userId="91b7a865-94d5-4c26-b837-ffc0a489a358" providerId="ADAL" clId="{EDAABFA0-77B8-4BA7-8644-F90A4922B228}" dt="2022-03-25T18:50:38.315" v="1488" actId="26606"/>
          <ac:spMkLst>
            <pc:docMk/>
            <pc:sldMk cId="1810917560" sldId="259"/>
            <ac:spMk id="38" creationId="{D4974D33-8DC5-464E-8C6D-BE58F0669C17}"/>
          </ac:spMkLst>
        </pc:spChg>
        <pc:picChg chg="mod ord">
          <ac:chgData name="Dunton, Morgan" userId="91b7a865-94d5-4c26-b837-ffc0a489a358" providerId="ADAL" clId="{EDAABFA0-77B8-4BA7-8644-F90A4922B228}" dt="2022-03-25T18:50:38.315" v="1488" actId="26606"/>
          <ac:picMkLst>
            <pc:docMk/>
            <pc:sldMk cId="1810917560" sldId="259"/>
            <ac:picMk id="5" creationId="{27B42000-09FD-4DDB-8E9F-7B3561E6322E}"/>
          </ac:picMkLst>
        </pc:picChg>
      </pc:sldChg>
      <pc:sldChg chg="modNotesTx">
        <pc:chgData name="Dunton, Morgan" userId="91b7a865-94d5-4c26-b837-ffc0a489a358" providerId="ADAL" clId="{EDAABFA0-77B8-4BA7-8644-F90A4922B228}" dt="2022-03-25T18:46:32.642" v="1477" actId="20577"/>
        <pc:sldMkLst>
          <pc:docMk/>
          <pc:sldMk cId="1654255301" sldId="264"/>
        </pc:sldMkLst>
      </pc:sldChg>
      <pc:sldChg chg="modSp mod">
        <pc:chgData name="Dunton, Morgan" userId="91b7a865-94d5-4c26-b837-ffc0a489a358" providerId="ADAL" clId="{EDAABFA0-77B8-4BA7-8644-F90A4922B228}" dt="2022-03-29T19:06:02.673" v="3857" actId="255"/>
        <pc:sldMkLst>
          <pc:docMk/>
          <pc:sldMk cId="353363130" sldId="269"/>
        </pc:sldMkLst>
        <pc:spChg chg="mod">
          <ac:chgData name="Dunton, Morgan" userId="91b7a865-94d5-4c26-b837-ffc0a489a358" providerId="ADAL" clId="{EDAABFA0-77B8-4BA7-8644-F90A4922B228}" dt="2022-03-29T19:06:02.673" v="3857" actId="255"/>
          <ac:spMkLst>
            <pc:docMk/>
            <pc:sldMk cId="353363130" sldId="269"/>
            <ac:spMk id="3" creationId="{DFDDFDD5-D569-49EA-AAC8-443B2DD4848A}"/>
          </ac:spMkLst>
        </pc:spChg>
      </pc:sldChg>
      <pc:sldChg chg="modSp">
        <pc:chgData name="Dunton, Morgan" userId="91b7a865-94d5-4c26-b837-ffc0a489a358" providerId="ADAL" clId="{EDAABFA0-77B8-4BA7-8644-F90A4922B228}" dt="2022-03-25T16:19:10.136" v="892" actId="20577"/>
        <pc:sldMkLst>
          <pc:docMk/>
          <pc:sldMk cId="403022194" sldId="272"/>
        </pc:sldMkLst>
        <pc:graphicFrameChg chg="mod">
          <ac:chgData name="Dunton, Morgan" userId="91b7a865-94d5-4c26-b837-ffc0a489a358" providerId="ADAL" clId="{EDAABFA0-77B8-4BA7-8644-F90A4922B228}" dt="2022-03-25T16:19:10.136" v="892" actId="20577"/>
          <ac:graphicFrameMkLst>
            <pc:docMk/>
            <pc:sldMk cId="403022194" sldId="272"/>
            <ac:graphicFrameMk id="5" creationId="{0671C528-E293-9F21-42E0-85A56C323EE9}"/>
          </ac:graphicFrameMkLst>
        </pc:graphicFrameChg>
      </pc:sldChg>
      <pc:sldChg chg="addSp modSp mod">
        <pc:chgData name="Dunton, Morgan" userId="91b7a865-94d5-4c26-b837-ffc0a489a358" providerId="ADAL" clId="{EDAABFA0-77B8-4BA7-8644-F90A4922B228}" dt="2022-03-28T19:47:00.871" v="2117" actId="171"/>
        <pc:sldMkLst>
          <pc:docMk/>
          <pc:sldMk cId="2261862229" sldId="274"/>
        </pc:sldMkLst>
        <pc:spChg chg="ord">
          <ac:chgData name="Dunton, Morgan" userId="91b7a865-94d5-4c26-b837-ffc0a489a358" providerId="ADAL" clId="{EDAABFA0-77B8-4BA7-8644-F90A4922B228}" dt="2022-03-28T19:46:39.804" v="2112" actId="171"/>
          <ac:spMkLst>
            <pc:docMk/>
            <pc:sldMk cId="2261862229" sldId="274"/>
            <ac:spMk id="3" creationId="{0F94D455-0758-4890-A6E3-E2D2AB834A10}"/>
          </ac:spMkLst>
        </pc:spChg>
        <pc:spChg chg="add mod ord">
          <ac:chgData name="Dunton, Morgan" userId="91b7a865-94d5-4c26-b837-ffc0a489a358" providerId="ADAL" clId="{EDAABFA0-77B8-4BA7-8644-F90A4922B228}" dt="2022-03-28T19:47:00.871" v="2117" actId="171"/>
          <ac:spMkLst>
            <pc:docMk/>
            <pc:sldMk cId="2261862229" sldId="274"/>
            <ac:spMk id="4" creationId="{8C333044-663E-4555-8BA9-F27D14F9EC15}"/>
          </ac:spMkLst>
        </pc:spChg>
      </pc:sldChg>
      <pc:sldChg chg="addSp delSp modSp del mod">
        <pc:chgData name="Dunton, Morgan" userId="91b7a865-94d5-4c26-b837-ffc0a489a358" providerId="ADAL" clId="{EDAABFA0-77B8-4BA7-8644-F90A4922B228}" dt="2022-03-28T19:50:29.833" v="2145" actId="2696"/>
        <pc:sldMkLst>
          <pc:docMk/>
          <pc:sldMk cId="554073443" sldId="276"/>
        </pc:sldMkLst>
        <pc:spChg chg="add del mod">
          <ac:chgData name="Dunton, Morgan" userId="91b7a865-94d5-4c26-b837-ffc0a489a358" providerId="ADAL" clId="{EDAABFA0-77B8-4BA7-8644-F90A4922B228}" dt="2022-03-28T19:48:52.266" v="2128" actId="478"/>
          <ac:spMkLst>
            <pc:docMk/>
            <pc:sldMk cId="554073443" sldId="276"/>
            <ac:spMk id="4" creationId="{DE32EEDD-1357-400C-8226-605E49C4C6B3}"/>
          </ac:spMkLst>
        </pc:spChg>
        <pc:graphicFrameChg chg="add del mod">
          <ac:chgData name="Dunton, Morgan" userId="91b7a865-94d5-4c26-b837-ffc0a489a358" providerId="ADAL" clId="{EDAABFA0-77B8-4BA7-8644-F90A4922B228}" dt="2022-03-28T19:48:52.266" v="2128" actId="478"/>
          <ac:graphicFrameMkLst>
            <pc:docMk/>
            <pc:sldMk cId="554073443" sldId="276"/>
            <ac:graphicFrameMk id="5" creationId="{5AC383AC-CE12-B12A-348E-DC441D239CD8}"/>
          </ac:graphicFrameMkLst>
        </pc:graphicFrameChg>
        <pc:graphicFrameChg chg="add del mod">
          <ac:chgData name="Dunton, Morgan" userId="91b7a865-94d5-4c26-b837-ffc0a489a358" providerId="ADAL" clId="{EDAABFA0-77B8-4BA7-8644-F90A4922B228}" dt="2022-03-28T19:49:02.119" v="2132"/>
          <ac:graphicFrameMkLst>
            <pc:docMk/>
            <pc:sldMk cId="554073443" sldId="276"/>
            <ac:graphicFrameMk id="10" creationId="{3519016C-7777-4280-8503-F5F509483A28}"/>
          </ac:graphicFrameMkLst>
        </pc:graphicFrameChg>
        <pc:graphicFrameChg chg="add del mod">
          <ac:chgData name="Dunton, Morgan" userId="91b7a865-94d5-4c26-b837-ffc0a489a358" providerId="ADAL" clId="{EDAABFA0-77B8-4BA7-8644-F90A4922B228}" dt="2022-03-28T19:49:01.494" v="2131"/>
          <ac:graphicFrameMkLst>
            <pc:docMk/>
            <pc:sldMk cId="554073443" sldId="276"/>
            <ac:graphicFrameMk id="12" creationId="{6FC328FF-B477-43CE-938E-B338F8D0F4F4}"/>
          </ac:graphicFrameMkLst>
        </pc:graphicFrameChg>
      </pc:sldChg>
      <pc:sldChg chg="modSp mod modAnim">
        <pc:chgData name="Dunton, Morgan" userId="91b7a865-94d5-4c26-b837-ffc0a489a358" providerId="ADAL" clId="{EDAABFA0-77B8-4BA7-8644-F90A4922B228}" dt="2022-03-25T16:17:32.143" v="886" actId="113"/>
        <pc:sldMkLst>
          <pc:docMk/>
          <pc:sldMk cId="2592227292" sldId="282"/>
        </pc:sldMkLst>
        <pc:graphicFrameChg chg="modGraphic">
          <ac:chgData name="Dunton, Morgan" userId="91b7a865-94d5-4c26-b837-ffc0a489a358" providerId="ADAL" clId="{EDAABFA0-77B8-4BA7-8644-F90A4922B228}" dt="2022-03-25T16:17:32.143" v="886" actId="113"/>
          <ac:graphicFrameMkLst>
            <pc:docMk/>
            <pc:sldMk cId="2592227292" sldId="282"/>
            <ac:graphicFrameMk id="6" creationId="{59B786B7-A824-4F49-9689-F0C33CD93CF6}"/>
          </ac:graphicFrameMkLst>
        </pc:graphicFrameChg>
      </pc:sldChg>
      <pc:sldChg chg="addSp delSp modSp mod setBg modAnim setClrOvrMap">
        <pc:chgData name="Dunton, Morgan" userId="91b7a865-94d5-4c26-b837-ffc0a489a358" providerId="ADAL" clId="{EDAABFA0-77B8-4BA7-8644-F90A4922B228}" dt="2022-03-24T19:28:02.790" v="277"/>
        <pc:sldMkLst>
          <pc:docMk/>
          <pc:sldMk cId="2085080410" sldId="285"/>
        </pc:sldMkLst>
        <pc:spChg chg="mod">
          <ac:chgData name="Dunton, Morgan" userId="91b7a865-94d5-4c26-b837-ffc0a489a358" providerId="ADAL" clId="{EDAABFA0-77B8-4BA7-8644-F90A4922B228}" dt="2022-03-24T19:27:31.730" v="273" actId="26606"/>
          <ac:spMkLst>
            <pc:docMk/>
            <pc:sldMk cId="2085080410" sldId="285"/>
            <ac:spMk id="2" creationId="{9AF8C1AD-87C3-4AAB-93E8-DD91B4927672}"/>
          </ac:spMkLst>
        </pc:spChg>
        <pc:spChg chg="mod">
          <ac:chgData name="Dunton, Morgan" userId="91b7a865-94d5-4c26-b837-ffc0a489a358" providerId="ADAL" clId="{EDAABFA0-77B8-4BA7-8644-F90A4922B228}" dt="2022-03-24T19:27:47.455" v="275" actId="14100"/>
          <ac:spMkLst>
            <pc:docMk/>
            <pc:sldMk cId="2085080410" sldId="285"/>
            <ac:spMk id="3" creationId="{14EFB432-A5DB-4210-92C1-C3929EA4B31B}"/>
          </ac:spMkLst>
        </pc:spChg>
        <pc:spChg chg="add del">
          <ac:chgData name="Dunton, Morgan" userId="91b7a865-94d5-4c26-b837-ffc0a489a358" providerId="ADAL" clId="{EDAABFA0-77B8-4BA7-8644-F90A4922B228}" dt="2022-03-24T19:23:39.045" v="109"/>
          <ac:spMkLst>
            <pc:docMk/>
            <pc:sldMk cId="2085080410" sldId="285"/>
            <ac:spMk id="4" creationId="{1F479875-D9AF-43CC-B769-31C501759623}"/>
          </ac:spMkLst>
        </pc:spChg>
        <pc:spChg chg="add del">
          <ac:chgData name="Dunton, Morgan" userId="91b7a865-94d5-4c26-b837-ffc0a489a358" providerId="ADAL" clId="{EDAABFA0-77B8-4BA7-8644-F90A4922B228}" dt="2022-03-24T19:24:03.181" v="111"/>
          <ac:spMkLst>
            <pc:docMk/>
            <pc:sldMk cId="2085080410" sldId="285"/>
            <ac:spMk id="5" creationId="{901A0ECF-CD89-4A18-8AB3-B18D77A21FE9}"/>
          </ac:spMkLst>
        </pc:spChg>
        <pc:spChg chg="add del">
          <ac:chgData name="Dunton, Morgan" userId="91b7a865-94d5-4c26-b837-ffc0a489a358" providerId="ADAL" clId="{EDAABFA0-77B8-4BA7-8644-F90A4922B228}" dt="2022-03-24T19:27:31.730" v="273" actId="26606"/>
          <ac:spMkLst>
            <pc:docMk/>
            <pc:sldMk cId="2085080410" sldId="285"/>
            <ac:spMk id="75" creationId="{5E8D2E83-FB3A-40E7-A9E5-7AB389D612B4}"/>
          </ac:spMkLst>
        </pc:spChg>
        <pc:spChg chg="add">
          <ac:chgData name="Dunton, Morgan" userId="91b7a865-94d5-4c26-b837-ffc0a489a358" providerId="ADAL" clId="{EDAABFA0-77B8-4BA7-8644-F90A4922B228}" dt="2022-03-24T19:27:31.730" v="273" actId="26606"/>
          <ac:spMkLst>
            <pc:docMk/>
            <pc:sldMk cId="2085080410" sldId="285"/>
            <ac:spMk id="139" creationId="{C5E6CFF1-2F42-4E10-9A97-F116F46F53FE}"/>
          </ac:spMkLst>
        </pc:spChg>
        <pc:picChg chg="add mod ord">
          <ac:chgData name="Dunton, Morgan" userId="91b7a865-94d5-4c26-b837-ffc0a489a358" providerId="ADAL" clId="{EDAABFA0-77B8-4BA7-8644-F90A4922B228}" dt="2022-03-24T19:27:31.730" v="273" actId="26606"/>
          <ac:picMkLst>
            <pc:docMk/>
            <pc:sldMk cId="2085080410" sldId="285"/>
            <ac:picMk id="2054" creationId="{3F82B0C6-A4F7-4C93-8C3B-7C9776E000C3}"/>
          </ac:picMkLst>
        </pc:picChg>
        <pc:cxnChg chg="add">
          <ac:chgData name="Dunton, Morgan" userId="91b7a865-94d5-4c26-b837-ffc0a489a358" providerId="ADAL" clId="{EDAABFA0-77B8-4BA7-8644-F90A4922B228}" dt="2022-03-24T19:27:31.730" v="273" actId="26606"/>
          <ac:cxnSpMkLst>
            <pc:docMk/>
            <pc:sldMk cId="2085080410" sldId="285"/>
            <ac:cxnSpMk id="141" creationId="{67182200-4859-4C8D-BCBB-55B245C28BA3}"/>
          </ac:cxnSpMkLst>
        </pc:cxnChg>
      </pc:sldChg>
      <pc:sldChg chg="addSp delSp modSp new mod setBg modAnim">
        <pc:chgData name="Dunton, Morgan" userId="91b7a865-94d5-4c26-b837-ffc0a489a358" providerId="ADAL" clId="{EDAABFA0-77B8-4BA7-8644-F90A4922B228}" dt="2022-03-24T19:36:36.981" v="469"/>
        <pc:sldMkLst>
          <pc:docMk/>
          <pc:sldMk cId="960299969" sldId="286"/>
        </pc:sldMkLst>
        <pc:spChg chg="mod">
          <ac:chgData name="Dunton, Morgan" userId="91b7a865-94d5-4c26-b837-ffc0a489a358" providerId="ADAL" clId="{EDAABFA0-77B8-4BA7-8644-F90A4922B228}" dt="2022-03-24T19:35:51.233" v="466" actId="207"/>
          <ac:spMkLst>
            <pc:docMk/>
            <pc:sldMk cId="960299969" sldId="286"/>
            <ac:spMk id="2" creationId="{22F839C6-CD65-47FD-910E-412DC34209CC}"/>
          </ac:spMkLst>
        </pc:spChg>
        <pc:spChg chg="mod">
          <ac:chgData name="Dunton, Morgan" userId="91b7a865-94d5-4c26-b837-ffc0a489a358" providerId="ADAL" clId="{EDAABFA0-77B8-4BA7-8644-F90A4922B228}" dt="2022-03-24T19:36:07.905" v="467" actId="207"/>
          <ac:spMkLst>
            <pc:docMk/>
            <pc:sldMk cId="960299969" sldId="286"/>
            <ac:spMk id="3" creationId="{E0C5B36C-FAD7-4ACC-9467-D551E61AC120}"/>
          </ac:spMkLst>
        </pc:spChg>
        <pc:spChg chg="add">
          <ac:chgData name="Dunton, Morgan" userId="91b7a865-94d5-4c26-b837-ffc0a489a358" providerId="ADAL" clId="{EDAABFA0-77B8-4BA7-8644-F90A4922B228}" dt="2022-03-24T19:34:30.982" v="462" actId="26606"/>
          <ac:spMkLst>
            <pc:docMk/>
            <pc:sldMk cId="960299969" sldId="286"/>
            <ac:spMk id="73" creationId="{5E39A796-BE83-48B1-B33F-35C4A32AAB57}"/>
          </ac:spMkLst>
        </pc:spChg>
        <pc:spChg chg="add">
          <ac:chgData name="Dunton, Morgan" userId="91b7a865-94d5-4c26-b837-ffc0a489a358" providerId="ADAL" clId="{EDAABFA0-77B8-4BA7-8644-F90A4922B228}" dt="2022-03-24T19:34:30.982" v="462" actId="26606"/>
          <ac:spMkLst>
            <pc:docMk/>
            <pc:sldMk cId="960299969" sldId="286"/>
            <ac:spMk id="75" creationId="{72F84B47-E267-4194-8194-831DB7B5547F}"/>
          </ac:spMkLst>
        </pc:spChg>
        <pc:picChg chg="add del">
          <ac:chgData name="Dunton, Morgan" userId="91b7a865-94d5-4c26-b837-ffc0a489a358" providerId="ADAL" clId="{EDAABFA0-77B8-4BA7-8644-F90A4922B228}" dt="2022-03-24T19:33:40.701" v="460"/>
          <ac:picMkLst>
            <pc:docMk/>
            <pc:sldMk cId="960299969" sldId="286"/>
            <ac:picMk id="3074" creationId="{A169C9B2-95C0-4910-BDF3-8D218B95C0EE}"/>
          </ac:picMkLst>
        </pc:picChg>
        <pc:picChg chg="add mod">
          <ac:chgData name="Dunton, Morgan" userId="91b7a865-94d5-4c26-b837-ffc0a489a358" providerId="ADAL" clId="{EDAABFA0-77B8-4BA7-8644-F90A4922B228}" dt="2022-03-24T19:34:30.982" v="462" actId="26606"/>
          <ac:picMkLst>
            <pc:docMk/>
            <pc:sldMk cId="960299969" sldId="286"/>
            <ac:picMk id="3076" creationId="{1DFB69DC-122A-4041-BF5B-8ADAA4915389}"/>
          </ac:picMkLst>
        </pc:picChg>
      </pc:sldChg>
      <pc:sldChg chg="addSp modSp new mod setBg modAnim">
        <pc:chgData name="Dunton, Morgan" userId="91b7a865-94d5-4c26-b837-ffc0a489a358" providerId="ADAL" clId="{EDAABFA0-77B8-4BA7-8644-F90A4922B228}" dt="2022-03-28T19:51:33.151" v="2147" actId="12"/>
        <pc:sldMkLst>
          <pc:docMk/>
          <pc:sldMk cId="2618563787" sldId="287"/>
        </pc:sldMkLst>
        <pc:spChg chg="mod">
          <ac:chgData name="Dunton, Morgan" userId="91b7a865-94d5-4c26-b837-ffc0a489a358" providerId="ADAL" clId="{EDAABFA0-77B8-4BA7-8644-F90A4922B228}" dt="2022-03-28T19:51:28.276" v="2146" actId="26606"/>
          <ac:spMkLst>
            <pc:docMk/>
            <pc:sldMk cId="2618563787" sldId="287"/>
            <ac:spMk id="2" creationId="{9C8259BD-EF2C-4BA4-A523-F1B67AB29AFC}"/>
          </ac:spMkLst>
        </pc:spChg>
        <pc:spChg chg="mod">
          <ac:chgData name="Dunton, Morgan" userId="91b7a865-94d5-4c26-b837-ffc0a489a358" providerId="ADAL" clId="{EDAABFA0-77B8-4BA7-8644-F90A4922B228}" dt="2022-03-28T19:51:33.151" v="2147" actId="12"/>
          <ac:spMkLst>
            <pc:docMk/>
            <pc:sldMk cId="2618563787" sldId="287"/>
            <ac:spMk id="3" creationId="{C2E69577-2FAA-42BE-A4FC-14DA7C5E5388}"/>
          </ac:spMkLst>
        </pc:spChg>
        <pc:spChg chg="add">
          <ac:chgData name="Dunton, Morgan" userId="91b7a865-94d5-4c26-b837-ffc0a489a358" providerId="ADAL" clId="{EDAABFA0-77B8-4BA7-8644-F90A4922B228}" dt="2022-03-28T19:51:28.276" v="2146" actId="26606"/>
          <ac:spMkLst>
            <pc:docMk/>
            <pc:sldMk cId="2618563787" sldId="287"/>
            <ac:spMk id="8" creationId="{E92FEB64-6EEA-4759-B4A4-BD2C1E660BA8}"/>
          </ac:spMkLst>
        </pc:spChg>
        <pc:spChg chg="add">
          <ac:chgData name="Dunton, Morgan" userId="91b7a865-94d5-4c26-b837-ffc0a489a358" providerId="ADAL" clId="{EDAABFA0-77B8-4BA7-8644-F90A4922B228}" dt="2022-03-28T19:51:28.276" v="2146" actId="26606"/>
          <ac:spMkLst>
            <pc:docMk/>
            <pc:sldMk cId="2618563787" sldId="287"/>
            <ac:spMk id="10" creationId="{B10BB131-AC8E-4A8E-A5D1-36260F720C3B}"/>
          </ac:spMkLst>
        </pc:spChg>
        <pc:spChg chg="add">
          <ac:chgData name="Dunton, Morgan" userId="91b7a865-94d5-4c26-b837-ffc0a489a358" providerId="ADAL" clId="{EDAABFA0-77B8-4BA7-8644-F90A4922B228}" dt="2022-03-28T19:51:28.276" v="2146" actId="26606"/>
          <ac:spMkLst>
            <pc:docMk/>
            <pc:sldMk cId="2618563787" sldId="287"/>
            <ac:spMk id="12" creationId="{14847E93-7DC1-4D4B-8829-B19AA7137C50}"/>
          </ac:spMkLst>
        </pc:spChg>
        <pc:spChg chg="add">
          <ac:chgData name="Dunton, Morgan" userId="91b7a865-94d5-4c26-b837-ffc0a489a358" providerId="ADAL" clId="{EDAABFA0-77B8-4BA7-8644-F90A4922B228}" dt="2022-03-28T19:51:28.276" v="2146" actId="26606"/>
          <ac:spMkLst>
            <pc:docMk/>
            <pc:sldMk cId="2618563787" sldId="287"/>
            <ac:spMk id="14" creationId="{5566D6E1-03A1-4D73-A4E0-35D74D568A04}"/>
          </ac:spMkLst>
        </pc:spChg>
        <pc:spChg chg="add">
          <ac:chgData name="Dunton, Morgan" userId="91b7a865-94d5-4c26-b837-ffc0a489a358" providerId="ADAL" clId="{EDAABFA0-77B8-4BA7-8644-F90A4922B228}" dt="2022-03-28T19:51:28.276" v="2146" actId="26606"/>
          <ac:spMkLst>
            <pc:docMk/>
            <pc:sldMk cId="2618563787" sldId="287"/>
            <ac:spMk id="16" creationId="{9F835A99-04AC-494A-A572-AFE8413CC938}"/>
          </ac:spMkLst>
        </pc:spChg>
        <pc:spChg chg="add">
          <ac:chgData name="Dunton, Morgan" userId="91b7a865-94d5-4c26-b837-ffc0a489a358" providerId="ADAL" clId="{EDAABFA0-77B8-4BA7-8644-F90A4922B228}" dt="2022-03-28T19:51:28.276" v="2146" actId="26606"/>
          <ac:spMkLst>
            <pc:docMk/>
            <pc:sldMk cId="2618563787" sldId="287"/>
            <ac:spMk id="18" creationId="{7B786209-1B0B-4CA9-9BDD-F7327066A84D}"/>
          </ac:spMkLst>
        </pc:spChg>
        <pc:spChg chg="add">
          <ac:chgData name="Dunton, Morgan" userId="91b7a865-94d5-4c26-b837-ffc0a489a358" providerId="ADAL" clId="{EDAABFA0-77B8-4BA7-8644-F90A4922B228}" dt="2022-03-28T19:51:28.276" v="2146" actId="26606"/>
          <ac:spMkLst>
            <pc:docMk/>
            <pc:sldMk cId="2618563787" sldId="287"/>
            <ac:spMk id="20" creationId="{2D2964BB-484D-45AE-AD66-D407D0629652}"/>
          </ac:spMkLst>
        </pc:spChg>
        <pc:spChg chg="add">
          <ac:chgData name="Dunton, Morgan" userId="91b7a865-94d5-4c26-b837-ffc0a489a358" providerId="ADAL" clId="{EDAABFA0-77B8-4BA7-8644-F90A4922B228}" dt="2022-03-28T19:51:28.276" v="2146" actId="26606"/>
          <ac:spMkLst>
            <pc:docMk/>
            <pc:sldMk cId="2618563787" sldId="287"/>
            <ac:spMk id="22" creationId="{6691AC69-A76E-4DAB-B565-468B6B87ACF3}"/>
          </ac:spMkLst>
        </pc:spChg>
      </pc:sldChg>
      <pc:sldChg chg="addSp delSp modSp new mod setBg">
        <pc:chgData name="Dunton, Morgan" userId="91b7a865-94d5-4c26-b837-ffc0a489a358" providerId="ADAL" clId="{EDAABFA0-77B8-4BA7-8644-F90A4922B228}" dt="2022-03-28T19:56:59.702" v="2621" actId="20577"/>
        <pc:sldMkLst>
          <pc:docMk/>
          <pc:sldMk cId="430847816" sldId="288"/>
        </pc:sldMkLst>
        <pc:spChg chg="mod">
          <ac:chgData name="Dunton, Morgan" userId="91b7a865-94d5-4c26-b837-ffc0a489a358" providerId="ADAL" clId="{EDAABFA0-77B8-4BA7-8644-F90A4922B228}" dt="2022-03-28T19:56:59.702" v="2621" actId="20577"/>
          <ac:spMkLst>
            <pc:docMk/>
            <pc:sldMk cId="430847816" sldId="288"/>
            <ac:spMk id="2" creationId="{3EFC69DB-2BB2-4672-9EF4-E3EF416D5BD0}"/>
          </ac:spMkLst>
        </pc:spChg>
        <pc:spChg chg="del mod">
          <ac:chgData name="Dunton, Morgan" userId="91b7a865-94d5-4c26-b837-ffc0a489a358" providerId="ADAL" clId="{EDAABFA0-77B8-4BA7-8644-F90A4922B228}" dt="2022-03-28T19:56:47.763" v="2585" actId="26606"/>
          <ac:spMkLst>
            <pc:docMk/>
            <pc:sldMk cId="430847816" sldId="288"/>
            <ac:spMk id="3" creationId="{487D81E6-CBC9-4FDA-BD82-69E1883E0253}"/>
          </ac:spMkLst>
        </pc:spChg>
        <pc:spChg chg="add del">
          <ac:chgData name="Dunton, Morgan" userId="91b7a865-94d5-4c26-b837-ffc0a489a358" providerId="ADAL" clId="{EDAABFA0-77B8-4BA7-8644-F90A4922B228}" dt="2022-03-28T19:56:47.763" v="2585" actId="26606"/>
          <ac:spMkLst>
            <pc:docMk/>
            <pc:sldMk cId="430847816" sldId="288"/>
            <ac:spMk id="8" creationId="{C2554CA6-288E-4202-BC52-2E5A8F0C0AED}"/>
          </ac:spMkLst>
        </pc:spChg>
        <pc:spChg chg="add del">
          <ac:chgData name="Dunton, Morgan" userId="91b7a865-94d5-4c26-b837-ffc0a489a358" providerId="ADAL" clId="{EDAABFA0-77B8-4BA7-8644-F90A4922B228}" dt="2022-03-28T19:56:47.763" v="2585" actId="26606"/>
          <ac:spMkLst>
            <pc:docMk/>
            <pc:sldMk cId="430847816" sldId="288"/>
            <ac:spMk id="10" creationId="{B10BB131-AC8E-4A8E-A5D1-36260F720C3B}"/>
          </ac:spMkLst>
        </pc:spChg>
        <pc:spChg chg="add del">
          <ac:chgData name="Dunton, Morgan" userId="91b7a865-94d5-4c26-b837-ffc0a489a358" providerId="ADAL" clId="{EDAABFA0-77B8-4BA7-8644-F90A4922B228}" dt="2022-03-28T19:56:47.763" v="2585" actId="26606"/>
          <ac:spMkLst>
            <pc:docMk/>
            <pc:sldMk cId="430847816" sldId="288"/>
            <ac:spMk id="12" creationId="{5B7778FC-632E-4DCA-A7CB-0D7731CCF970}"/>
          </ac:spMkLst>
        </pc:spChg>
        <pc:spChg chg="add del">
          <ac:chgData name="Dunton, Morgan" userId="91b7a865-94d5-4c26-b837-ffc0a489a358" providerId="ADAL" clId="{EDAABFA0-77B8-4BA7-8644-F90A4922B228}" dt="2022-03-28T19:56:47.763" v="2585" actId="26606"/>
          <ac:spMkLst>
            <pc:docMk/>
            <pc:sldMk cId="430847816" sldId="288"/>
            <ac:spMk id="14" creationId="{FA23A907-97FB-4A8F-880A-DD77401C4296}"/>
          </ac:spMkLst>
        </pc:spChg>
        <pc:spChg chg="add">
          <ac:chgData name="Dunton, Morgan" userId="91b7a865-94d5-4c26-b837-ffc0a489a358" providerId="ADAL" clId="{EDAABFA0-77B8-4BA7-8644-F90A4922B228}" dt="2022-03-28T19:56:47.763" v="2585" actId="26606"/>
          <ac:spMkLst>
            <pc:docMk/>
            <pc:sldMk cId="430847816" sldId="288"/>
            <ac:spMk id="20" creationId="{B819A166-7571-4003-A6B8-B62034C3ED30}"/>
          </ac:spMkLst>
        </pc:spChg>
        <pc:graphicFrameChg chg="add">
          <ac:chgData name="Dunton, Morgan" userId="91b7a865-94d5-4c26-b837-ffc0a489a358" providerId="ADAL" clId="{EDAABFA0-77B8-4BA7-8644-F90A4922B228}" dt="2022-03-28T19:56:47.763" v="2585" actId="26606"/>
          <ac:graphicFrameMkLst>
            <pc:docMk/>
            <pc:sldMk cId="430847816" sldId="288"/>
            <ac:graphicFrameMk id="16" creationId="{34817AF2-5588-B8C1-B218-7784509D0375}"/>
          </ac:graphicFrameMkLst>
        </pc:graphicFrameChg>
      </pc:sldChg>
      <pc:sldChg chg="addSp delSp modSp new mod setBg modNotesTx">
        <pc:chgData name="Dunton, Morgan" userId="91b7a865-94d5-4c26-b837-ffc0a489a358" providerId="ADAL" clId="{EDAABFA0-77B8-4BA7-8644-F90A4922B228}" dt="2022-03-28T20:00:52.150" v="3176" actId="20577"/>
        <pc:sldMkLst>
          <pc:docMk/>
          <pc:sldMk cId="358863783" sldId="289"/>
        </pc:sldMkLst>
        <pc:spChg chg="mod">
          <ac:chgData name="Dunton, Morgan" userId="91b7a865-94d5-4c26-b837-ffc0a489a358" providerId="ADAL" clId="{EDAABFA0-77B8-4BA7-8644-F90A4922B228}" dt="2022-03-28T19:57:48.897" v="2715" actId="26606"/>
          <ac:spMkLst>
            <pc:docMk/>
            <pc:sldMk cId="358863783" sldId="289"/>
            <ac:spMk id="2" creationId="{C6C3EA02-717D-4104-B583-787881265F76}"/>
          </ac:spMkLst>
        </pc:spChg>
        <pc:spChg chg="del mod">
          <ac:chgData name="Dunton, Morgan" userId="91b7a865-94d5-4c26-b837-ffc0a489a358" providerId="ADAL" clId="{EDAABFA0-77B8-4BA7-8644-F90A4922B228}" dt="2022-03-28T19:57:43.118" v="2714" actId="478"/>
          <ac:spMkLst>
            <pc:docMk/>
            <pc:sldMk cId="358863783" sldId="289"/>
            <ac:spMk id="3" creationId="{FE6D1EF6-2D60-471A-9425-E27184600F68}"/>
          </ac:spMkLst>
        </pc:spChg>
        <pc:spChg chg="add">
          <ac:chgData name="Dunton, Morgan" userId="91b7a865-94d5-4c26-b837-ffc0a489a358" providerId="ADAL" clId="{EDAABFA0-77B8-4BA7-8644-F90A4922B228}" dt="2022-03-28T19:57:48.897" v="2715" actId="26606"/>
          <ac:spMkLst>
            <pc:docMk/>
            <pc:sldMk cId="358863783" sldId="289"/>
            <ac:spMk id="7" creationId="{4E1BEB12-92AF-4445-98AD-4C7756E7C93B}"/>
          </ac:spMkLst>
        </pc:spChg>
        <pc:spChg chg="add">
          <ac:chgData name="Dunton, Morgan" userId="91b7a865-94d5-4c26-b837-ffc0a489a358" providerId="ADAL" clId="{EDAABFA0-77B8-4BA7-8644-F90A4922B228}" dt="2022-03-28T19:57:48.897" v="2715" actId="26606"/>
          <ac:spMkLst>
            <pc:docMk/>
            <pc:sldMk cId="358863783" sldId="289"/>
            <ac:spMk id="9" creationId="{D0522C2C-7B5C-48A7-A969-03941E5D2E76}"/>
          </ac:spMkLst>
        </pc:spChg>
        <pc:spChg chg="add">
          <ac:chgData name="Dunton, Morgan" userId="91b7a865-94d5-4c26-b837-ffc0a489a358" providerId="ADAL" clId="{EDAABFA0-77B8-4BA7-8644-F90A4922B228}" dt="2022-03-28T19:57:48.897" v="2715" actId="26606"/>
          <ac:spMkLst>
            <pc:docMk/>
            <pc:sldMk cId="358863783" sldId="289"/>
            <ac:spMk id="11" creationId="{9C682A1A-5B2D-4111-BBD6-620165633E5B}"/>
          </ac:spMkLst>
        </pc:spChg>
        <pc:spChg chg="add">
          <ac:chgData name="Dunton, Morgan" userId="91b7a865-94d5-4c26-b837-ffc0a489a358" providerId="ADAL" clId="{EDAABFA0-77B8-4BA7-8644-F90A4922B228}" dt="2022-03-28T19:57:48.897" v="2715" actId="26606"/>
          <ac:spMkLst>
            <pc:docMk/>
            <pc:sldMk cId="358863783" sldId="289"/>
            <ac:spMk id="13" creationId="{D6EE29F2-D77F-4BD0-A20B-334D316A1C9D}"/>
          </ac:spMkLst>
        </pc:spChg>
        <pc:spChg chg="add">
          <ac:chgData name="Dunton, Morgan" userId="91b7a865-94d5-4c26-b837-ffc0a489a358" providerId="ADAL" clId="{EDAABFA0-77B8-4BA7-8644-F90A4922B228}" dt="2022-03-28T19:57:48.897" v="2715" actId="26606"/>
          <ac:spMkLst>
            <pc:docMk/>
            <pc:sldMk cId="358863783" sldId="289"/>
            <ac:spMk id="15" creationId="{22D09ED2-868F-42C6-866E-F92E0CEF314F}"/>
          </ac:spMkLst>
        </pc:spChg>
      </pc:sldChg>
      <pc:sldChg chg="addSp delSp modSp add mod ord setBg delDesignElem">
        <pc:chgData name="Dunton, Morgan" userId="91b7a865-94d5-4c26-b837-ffc0a489a358" providerId="ADAL" clId="{EDAABFA0-77B8-4BA7-8644-F90A4922B228}" dt="2022-03-28T20:03:47.133" v="3300" actId="26606"/>
        <pc:sldMkLst>
          <pc:docMk/>
          <pc:sldMk cId="3935400377" sldId="290"/>
        </pc:sldMkLst>
        <pc:spChg chg="mod">
          <ac:chgData name="Dunton, Morgan" userId="91b7a865-94d5-4c26-b837-ffc0a489a358" providerId="ADAL" clId="{EDAABFA0-77B8-4BA7-8644-F90A4922B228}" dt="2022-03-28T20:03:47.133" v="3300" actId="26606"/>
          <ac:spMkLst>
            <pc:docMk/>
            <pc:sldMk cId="3935400377" sldId="290"/>
            <ac:spMk id="4" creationId="{2EA37191-6DB2-4D00-BB8F-8892FD6D485D}"/>
          </ac:spMkLst>
        </pc:spChg>
        <pc:spChg chg="mod ord">
          <ac:chgData name="Dunton, Morgan" userId="91b7a865-94d5-4c26-b837-ffc0a489a358" providerId="ADAL" clId="{EDAABFA0-77B8-4BA7-8644-F90A4922B228}" dt="2022-03-28T20:03:47.133" v="3300" actId="26606"/>
          <ac:spMkLst>
            <pc:docMk/>
            <pc:sldMk cId="3935400377" sldId="290"/>
            <ac:spMk id="5" creationId="{45A58ABD-737F-4E7B-BD83-8C2E2311F3D5}"/>
          </ac:spMkLst>
        </pc:spChg>
        <pc:spChg chg="add del">
          <ac:chgData name="Dunton, Morgan" userId="91b7a865-94d5-4c26-b837-ffc0a489a358" providerId="ADAL" clId="{EDAABFA0-77B8-4BA7-8644-F90A4922B228}" dt="2022-03-28T20:03:43.272" v="3297" actId="26606"/>
          <ac:spMkLst>
            <pc:docMk/>
            <pc:sldMk cId="3935400377" sldId="290"/>
            <ac:spMk id="11" creationId="{B34F5AD2-EDBD-4BBD-A55C-EAFFD0C7097A}"/>
          </ac:spMkLst>
        </pc:spChg>
        <pc:spChg chg="add del">
          <ac:chgData name="Dunton, Morgan" userId="91b7a865-94d5-4c26-b837-ffc0a489a358" providerId="ADAL" clId="{EDAABFA0-77B8-4BA7-8644-F90A4922B228}" dt="2022-03-28T20:03:43.272" v="3297" actId="26606"/>
          <ac:spMkLst>
            <pc:docMk/>
            <pc:sldMk cId="3935400377" sldId="290"/>
            <ac:spMk id="12" creationId="{C3896A03-3945-419A-B66B-4EE266EDD152}"/>
          </ac:spMkLst>
        </pc:spChg>
        <pc:spChg chg="add">
          <ac:chgData name="Dunton, Morgan" userId="91b7a865-94d5-4c26-b837-ffc0a489a358" providerId="ADAL" clId="{EDAABFA0-77B8-4BA7-8644-F90A4922B228}" dt="2022-03-28T20:03:47.133" v="3300" actId="26606"/>
          <ac:spMkLst>
            <pc:docMk/>
            <pc:sldMk cId="3935400377" sldId="290"/>
            <ac:spMk id="13" creationId="{47BDE95F-650B-4D12-A3A5-975E461D2E00}"/>
          </ac:spMkLst>
        </pc:spChg>
        <pc:spChg chg="del">
          <ac:chgData name="Dunton, Morgan" userId="91b7a865-94d5-4c26-b837-ffc0a489a358" providerId="ADAL" clId="{EDAABFA0-77B8-4BA7-8644-F90A4922B228}" dt="2022-03-25T16:07:21.251" v="751"/>
          <ac:spMkLst>
            <pc:docMk/>
            <pc:sldMk cId="3935400377" sldId="290"/>
            <ac:spMk id="14" creationId="{2B97F24A-32CE-4C1C-A50D-3016B394DCFB}"/>
          </ac:spMkLst>
        </pc:spChg>
        <pc:spChg chg="add">
          <ac:chgData name="Dunton, Morgan" userId="91b7a865-94d5-4c26-b837-ffc0a489a358" providerId="ADAL" clId="{EDAABFA0-77B8-4BA7-8644-F90A4922B228}" dt="2022-03-28T20:03:47.133" v="3300" actId="26606"/>
          <ac:spMkLst>
            <pc:docMk/>
            <pc:sldMk cId="3935400377" sldId="290"/>
            <ac:spMk id="15" creationId="{71FC7D98-7B8B-402A-90FC-F027482F2142}"/>
          </ac:spMkLst>
        </pc:spChg>
        <pc:spChg chg="del">
          <ac:chgData name="Dunton, Morgan" userId="91b7a865-94d5-4c26-b837-ffc0a489a358" providerId="ADAL" clId="{EDAABFA0-77B8-4BA7-8644-F90A4922B228}" dt="2022-03-25T16:07:21.251" v="751"/>
          <ac:spMkLst>
            <pc:docMk/>
            <pc:sldMk cId="3935400377" sldId="290"/>
            <ac:spMk id="16" creationId="{CD8B4F24-440B-49E9-B85D-733523DC064B}"/>
          </ac:spMkLst>
        </pc:spChg>
        <pc:spChg chg="add">
          <ac:chgData name="Dunton, Morgan" userId="91b7a865-94d5-4c26-b837-ffc0a489a358" providerId="ADAL" clId="{EDAABFA0-77B8-4BA7-8644-F90A4922B228}" dt="2022-03-28T20:03:47.133" v="3300" actId="26606"/>
          <ac:spMkLst>
            <pc:docMk/>
            <pc:sldMk cId="3935400377" sldId="290"/>
            <ac:spMk id="17" creationId="{AD7356EA-285B-4E5D-8FEC-104659A4FD2C}"/>
          </ac:spMkLst>
        </pc:spChg>
        <pc:spChg chg="add del">
          <ac:chgData name="Dunton, Morgan" userId="91b7a865-94d5-4c26-b837-ffc0a489a358" providerId="ADAL" clId="{EDAABFA0-77B8-4BA7-8644-F90A4922B228}" dt="2022-03-28T20:03:43.272" v="3297" actId="26606"/>
          <ac:spMkLst>
            <pc:docMk/>
            <pc:sldMk cId="3935400377" sldId="290"/>
            <ac:spMk id="18" creationId="{6832F003-FCA6-4CFB-A2EA-308F3AA257D1}"/>
          </ac:spMkLst>
        </pc:spChg>
        <pc:picChg chg="mod">
          <ac:chgData name="Dunton, Morgan" userId="91b7a865-94d5-4c26-b837-ffc0a489a358" providerId="ADAL" clId="{EDAABFA0-77B8-4BA7-8644-F90A4922B228}" dt="2022-03-28T20:03:47.133" v="3300" actId="26606"/>
          <ac:picMkLst>
            <pc:docMk/>
            <pc:sldMk cId="3935400377" sldId="290"/>
            <ac:picMk id="9" creationId="{BEABAA55-D84B-439D-BF71-B0F374623242}"/>
          </ac:picMkLst>
        </pc:picChg>
      </pc:sldChg>
      <pc:sldChg chg="addSp delSp modSp new del mod modClrScheme chgLayout">
        <pc:chgData name="Dunton, Morgan" userId="91b7a865-94d5-4c26-b837-ffc0a489a358" providerId="ADAL" clId="{EDAABFA0-77B8-4BA7-8644-F90A4922B228}" dt="2022-03-25T16:28:32.886" v="1008" actId="2696"/>
        <pc:sldMkLst>
          <pc:docMk/>
          <pc:sldMk cId="2761678901" sldId="291"/>
        </pc:sldMkLst>
        <pc:spChg chg="add mod ord">
          <ac:chgData name="Dunton, Morgan" userId="91b7a865-94d5-4c26-b837-ffc0a489a358" providerId="ADAL" clId="{EDAABFA0-77B8-4BA7-8644-F90A4922B228}" dt="2022-03-25T16:26:30.535" v="988" actId="700"/>
          <ac:spMkLst>
            <pc:docMk/>
            <pc:sldMk cId="2761678901" sldId="291"/>
            <ac:spMk id="2" creationId="{E5FEC045-2329-446F-A130-B23D2CBE9F52}"/>
          </ac:spMkLst>
        </pc:spChg>
        <pc:spChg chg="add del mod ord">
          <ac:chgData name="Dunton, Morgan" userId="91b7a865-94d5-4c26-b837-ffc0a489a358" providerId="ADAL" clId="{EDAABFA0-77B8-4BA7-8644-F90A4922B228}" dt="2022-03-25T16:22:50.619" v="935" actId="700"/>
          <ac:spMkLst>
            <pc:docMk/>
            <pc:sldMk cId="2761678901" sldId="291"/>
            <ac:spMk id="3" creationId="{28FE7554-FCCB-404F-8254-C0727E2ECA4C}"/>
          </ac:spMkLst>
        </pc:spChg>
        <pc:spChg chg="add mod ord">
          <ac:chgData name="Dunton, Morgan" userId="91b7a865-94d5-4c26-b837-ffc0a489a358" providerId="ADAL" clId="{EDAABFA0-77B8-4BA7-8644-F90A4922B228}" dt="2022-03-25T16:26:30.535" v="988" actId="700"/>
          <ac:spMkLst>
            <pc:docMk/>
            <pc:sldMk cId="2761678901" sldId="291"/>
            <ac:spMk id="4" creationId="{BC26495E-DE18-4560-B827-EAD4D44B3E3A}"/>
          </ac:spMkLst>
        </pc:spChg>
        <pc:spChg chg="add mod ord">
          <ac:chgData name="Dunton, Morgan" userId="91b7a865-94d5-4c26-b837-ffc0a489a358" providerId="ADAL" clId="{EDAABFA0-77B8-4BA7-8644-F90A4922B228}" dt="2022-03-25T16:26:30.535" v="988" actId="700"/>
          <ac:spMkLst>
            <pc:docMk/>
            <pc:sldMk cId="2761678901" sldId="291"/>
            <ac:spMk id="5" creationId="{070D631B-A913-42CE-91C3-C6C48F21F713}"/>
          </ac:spMkLst>
        </pc:spChg>
        <pc:spChg chg="add mod ord">
          <ac:chgData name="Dunton, Morgan" userId="91b7a865-94d5-4c26-b837-ffc0a489a358" providerId="ADAL" clId="{EDAABFA0-77B8-4BA7-8644-F90A4922B228}" dt="2022-03-25T16:26:30.535" v="988" actId="700"/>
          <ac:spMkLst>
            <pc:docMk/>
            <pc:sldMk cId="2761678901" sldId="291"/>
            <ac:spMk id="10" creationId="{129F7695-4C2E-4A2C-B487-F1866A53FAF3}"/>
          </ac:spMkLst>
        </pc:spChg>
        <pc:spChg chg="add mod ord">
          <ac:chgData name="Dunton, Morgan" userId="91b7a865-94d5-4c26-b837-ffc0a489a358" providerId="ADAL" clId="{EDAABFA0-77B8-4BA7-8644-F90A4922B228}" dt="2022-03-25T16:26:30.535" v="988" actId="700"/>
          <ac:spMkLst>
            <pc:docMk/>
            <pc:sldMk cId="2761678901" sldId="291"/>
            <ac:spMk id="11" creationId="{C296E3DA-F139-44A4-A7DB-A7A61717CA9F}"/>
          </ac:spMkLst>
        </pc:spChg>
        <pc:picChg chg="add del mod">
          <ac:chgData name="Dunton, Morgan" userId="91b7a865-94d5-4c26-b837-ffc0a489a358" providerId="ADAL" clId="{EDAABFA0-77B8-4BA7-8644-F90A4922B228}" dt="2022-03-25T16:27:32.571" v="999" actId="478"/>
          <ac:picMkLst>
            <pc:docMk/>
            <pc:sldMk cId="2761678901" sldId="291"/>
            <ac:picMk id="7" creationId="{F6D728A9-4419-4BAD-8C59-B1F5EB5696B9}"/>
          </ac:picMkLst>
        </pc:picChg>
        <pc:picChg chg="add del mod">
          <ac:chgData name="Dunton, Morgan" userId="91b7a865-94d5-4c26-b837-ffc0a489a358" providerId="ADAL" clId="{EDAABFA0-77B8-4BA7-8644-F90A4922B228}" dt="2022-03-25T16:26:59.211" v="992" actId="478"/>
          <ac:picMkLst>
            <pc:docMk/>
            <pc:sldMk cId="2761678901" sldId="291"/>
            <ac:picMk id="9" creationId="{7E7B1025-A8D0-4079-8FF2-821DB4CB8CCE}"/>
          </ac:picMkLst>
        </pc:picChg>
      </pc:sldChg>
      <pc:sldChg chg="addSp delSp modSp new mod">
        <pc:chgData name="Dunton, Morgan" userId="91b7a865-94d5-4c26-b837-ffc0a489a358" providerId="ADAL" clId="{EDAABFA0-77B8-4BA7-8644-F90A4922B228}" dt="2022-03-25T16:28:56.386" v="1011" actId="207"/>
        <pc:sldMkLst>
          <pc:docMk/>
          <pc:sldMk cId="2302231300" sldId="292"/>
        </pc:sldMkLst>
        <pc:spChg chg="mod">
          <ac:chgData name="Dunton, Morgan" userId="91b7a865-94d5-4c26-b837-ffc0a489a358" providerId="ADAL" clId="{EDAABFA0-77B8-4BA7-8644-F90A4922B228}" dt="2022-03-25T16:28:43.651" v="1009" actId="207"/>
          <ac:spMkLst>
            <pc:docMk/>
            <pc:sldMk cId="2302231300" sldId="292"/>
            <ac:spMk id="2" creationId="{417C03DD-9336-4C68-AD74-CFD935170C7E}"/>
          </ac:spMkLst>
        </pc:spChg>
        <pc:spChg chg="mod">
          <ac:chgData name="Dunton, Morgan" userId="91b7a865-94d5-4c26-b837-ffc0a489a358" providerId="ADAL" clId="{EDAABFA0-77B8-4BA7-8644-F90A4922B228}" dt="2022-03-25T16:28:54.356" v="1010" actId="207"/>
          <ac:spMkLst>
            <pc:docMk/>
            <pc:sldMk cId="2302231300" sldId="292"/>
            <ac:spMk id="3" creationId="{37CE0CB8-C222-4CFF-9CFD-EF48252ECE85}"/>
          </ac:spMkLst>
        </pc:spChg>
        <pc:spChg chg="del">
          <ac:chgData name="Dunton, Morgan" userId="91b7a865-94d5-4c26-b837-ffc0a489a358" providerId="ADAL" clId="{EDAABFA0-77B8-4BA7-8644-F90A4922B228}" dt="2022-03-25T16:27:28.328" v="998"/>
          <ac:spMkLst>
            <pc:docMk/>
            <pc:sldMk cId="2302231300" sldId="292"/>
            <ac:spMk id="4" creationId="{31BF1F20-F402-40C0-AA7A-4CE9919CE4DC}"/>
          </ac:spMkLst>
        </pc:spChg>
        <pc:spChg chg="mod">
          <ac:chgData name="Dunton, Morgan" userId="91b7a865-94d5-4c26-b837-ffc0a489a358" providerId="ADAL" clId="{EDAABFA0-77B8-4BA7-8644-F90A4922B228}" dt="2022-03-25T16:28:56.386" v="1011" actId="207"/>
          <ac:spMkLst>
            <pc:docMk/>
            <pc:sldMk cId="2302231300" sldId="292"/>
            <ac:spMk id="5" creationId="{D8A4A96F-7189-40C9-9EAB-CB313CCB6C7B}"/>
          </ac:spMkLst>
        </pc:spChg>
        <pc:spChg chg="del mod">
          <ac:chgData name="Dunton, Morgan" userId="91b7a865-94d5-4c26-b837-ffc0a489a358" providerId="ADAL" clId="{EDAABFA0-77B8-4BA7-8644-F90A4922B228}" dt="2022-03-25T16:26:53.839" v="991"/>
          <ac:spMkLst>
            <pc:docMk/>
            <pc:sldMk cId="2302231300" sldId="292"/>
            <ac:spMk id="6" creationId="{66FCE86F-48A3-4BBA-884D-0374B3DA7043}"/>
          </ac:spMkLst>
        </pc:spChg>
        <pc:picChg chg="add mod">
          <ac:chgData name="Dunton, Morgan" userId="91b7a865-94d5-4c26-b837-ffc0a489a358" providerId="ADAL" clId="{EDAABFA0-77B8-4BA7-8644-F90A4922B228}" dt="2022-03-25T16:26:53.839" v="991"/>
          <ac:picMkLst>
            <pc:docMk/>
            <pc:sldMk cId="2302231300" sldId="292"/>
            <ac:picMk id="7" creationId="{57915B0A-C352-4433-9860-4AA48F88A6F3}"/>
          </ac:picMkLst>
        </pc:picChg>
        <pc:picChg chg="add mod">
          <ac:chgData name="Dunton, Morgan" userId="91b7a865-94d5-4c26-b837-ffc0a489a358" providerId="ADAL" clId="{EDAABFA0-77B8-4BA7-8644-F90A4922B228}" dt="2022-03-25T16:27:56.833" v="1003" actId="14100"/>
          <ac:picMkLst>
            <pc:docMk/>
            <pc:sldMk cId="2302231300" sldId="292"/>
            <ac:picMk id="8" creationId="{2C75DD9D-67C7-44F6-8141-216B7669C71B}"/>
          </ac:picMkLst>
        </pc:picChg>
      </pc:sldChg>
      <pc:sldChg chg="addSp delSp modSp new mod ord modClrScheme modAnim chgLayout">
        <pc:chgData name="Dunton, Morgan" userId="91b7a865-94d5-4c26-b837-ffc0a489a358" providerId="ADAL" clId="{EDAABFA0-77B8-4BA7-8644-F90A4922B228}" dt="2022-03-29T19:04:28.926" v="3681"/>
        <pc:sldMkLst>
          <pc:docMk/>
          <pc:sldMk cId="3810419505" sldId="293"/>
        </pc:sldMkLst>
        <pc:spChg chg="mod ord">
          <ac:chgData name="Dunton, Morgan" userId="91b7a865-94d5-4c26-b837-ffc0a489a358" providerId="ADAL" clId="{EDAABFA0-77B8-4BA7-8644-F90A4922B228}" dt="2022-03-29T19:01:41.614" v="3535" actId="20577"/>
          <ac:spMkLst>
            <pc:docMk/>
            <pc:sldMk cId="3810419505" sldId="293"/>
            <ac:spMk id="2" creationId="{BCF51CAC-A3D6-4A6E-975C-C7175B39BC2A}"/>
          </ac:spMkLst>
        </pc:spChg>
        <pc:spChg chg="del">
          <ac:chgData name="Dunton, Morgan" userId="91b7a865-94d5-4c26-b837-ffc0a489a358" providerId="ADAL" clId="{EDAABFA0-77B8-4BA7-8644-F90A4922B228}" dt="2022-03-29T19:00:04.097" v="3431" actId="931"/>
          <ac:spMkLst>
            <pc:docMk/>
            <pc:sldMk cId="3810419505" sldId="293"/>
            <ac:spMk id="3" creationId="{F96977A5-F2C2-43E0-A8CD-7E8270D42614}"/>
          </ac:spMkLst>
        </pc:spChg>
        <pc:spChg chg="add del mod ord">
          <ac:chgData name="Dunton, Morgan" userId="91b7a865-94d5-4c26-b837-ffc0a489a358" providerId="ADAL" clId="{EDAABFA0-77B8-4BA7-8644-F90A4922B228}" dt="2022-03-29T19:00:55.942" v="3435" actId="700"/>
          <ac:spMkLst>
            <pc:docMk/>
            <pc:sldMk cId="3810419505" sldId="293"/>
            <ac:spMk id="6" creationId="{02236F46-E3A2-46EC-913A-76E4EAC91C08}"/>
          </ac:spMkLst>
        </pc:spChg>
        <pc:spChg chg="add del mod">
          <ac:chgData name="Dunton, Morgan" userId="91b7a865-94d5-4c26-b837-ffc0a489a358" providerId="ADAL" clId="{EDAABFA0-77B8-4BA7-8644-F90A4922B228}" dt="2022-03-29T19:00:46.860" v="3434" actId="931"/>
          <ac:spMkLst>
            <pc:docMk/>
            <pc:sldMk cId="3810419505" sldId="293"/>
            <ac:spMk id="8" creationId="{8D9F60F3-213F-434B-8135-F6E9DCCCDBB0}"/>
          </ac:spMkLst>
        </pc:spChg>
        <pc:spChg chg="add mod ord">
          <ac:chgData name="Dunton, Morgan" userId="91b7a865-94d5-4c26-b837-ffc0a489a358" providerId="ADAL" clId="{EDAABFA0-77B8-4BA7-8644-F90A4922B228}" dt="2022-03-29T19:04:11.924" v="3679" actId="113"/>
          <ac:spMkLst>
            <pc:docMk/>
            <pc:sldMk cId="3810419505" sldId="293"/>
            <ac:spMk id="11" creationId="{88C8CF5E-25D3-4655-B739-A767136A7E54}"/>
          </ac:spMkLst>
        </pc:spChg>
        <pc:picChg chg="add del mod ord modCrop">
          <ac:chgData name="Dunton, Morgan" userId="91b7a865-94d5-4c26-b837-ffc0a489a358" providerId="ADAL" clId="{EDAABFA0-77B8-4BA7-8644-F90A4922B228}" dt="2022-03-29T19:00:36.974" v="3433" actId="478"/>
          <ac:picMkLst>
            <pc:docMk/>
            <pc:sldMk cId="3810419505" sldId="293"/>
            <ac:picMk id="5" creationId="{47020E21-F616-4D0A-95F7-FF21C18887A2}"/>
          </ac:picMkLst>
        </pc:picChg>
        <pc:picChg chg="add mod ord">
          <ac:chgData name="Dunton, Morgan" userId="91b7a865-94d5-4c26-b837-ffc0a489a358" providerId="ADAL" clId="{EDAABFA0-77B8-4BA7-8644-F90A4922B228}" dt="2022-03-29T19:00:55.942" v="3435" actId="700"/>
          <ac:picMkLst>
            <pc:docMk/>
            <pc:sldMk cId="3810419505" sldId="293"/>
            <ac:picMk id="10" creationId="{54B53FB4-689D-4B96-9437-0B8E9826D602}"/>
          </ac:picMkLst>
        </pc:picChg>
      </pc:sldChg>
      <pc:sldChg chg="addSp delSp modSp add mod setBg delDesignElem chgLayout">
        <pc:chgData name="Dunton, Morgan" userId="91b7a865-94d5-4c26-b837-ffc0a489a358" providerId="ADAL" clId="{EDAABFA0-77B8-4BA7-8644-F90A4922B228}" dt="2022-03-28T19:50:22.425" v="2144" actId="171"/>
        <pc:sldMkLst>
          <pc:docMk/>
          <pc:sldMk cId="2794043903" sldId="294"/>
        </pc:sldMkLst>
        <pc:spChg chg="mod ord">
          <ac:chgData name="Dunton, Morgan" userId="91b7a865-94d5-4c26-b837-ffc0a489a358" providerId="ADAL" clId="{EDAABFA0-77B8-4BA7-8644-F90A4922B228}" dt="2022-03-28T19:49:54.662" v="2139" actId="26606"/>
          <ac:spMkLst>
            <pc:docMk/>
            <pc:sldMk cId="2794043903" sldId="294"/>
            <ac:spMk id="2" creationId="{A98E3A29-8813-406D-9739-318FD82A058A}"/>
          </ac:spMkLst>
        </pc:spChg>
        <pc:spChg chg="add del mod">
          <ac:chgData name="Dunton, Morgan" userId="91b7a865-94d5-4c26-b837-ffc0a489a358" providerId="ADAL" clId="{EDAABFA0-77B8-4BA7-8644-F90A4922B228}" dt="2022-03-28T19:49:34.839" v="2137" actId="700"/>
          <ac:spMkLst>
            <pc:docMk/>
            <pc:sldMk cId="2794043903" sldId="294"/>
            <ac:spMk id="4" creationId="{1D30C1C2-FD07-4B5C-8216-40C6E14C1CD6}"/>
          </ac:spMkLst>
        </pc:spChg>
        <pc:spChg chg="add mod ord">
          <ac:chgData name="Dunton, Morgan" userId="91b7a865-94d5-4c26-b837-ffc0a489a358" providerId="ADAL" clId="{EDAABFA0-77B8-4BA7-8644-F90A4922B228}" dt="2022-03-28T19:50:00.665" v="2140" actId="20577"/>
          <ac:spMkLst>
            <pc:docMk/>
            <pc:sldMk cId="2794043903" sldId="294"/>
            <ac:spMk id="6" creationId="{2148033E-F354-404C-B0A0-71382B81BA27}"/>
          </ac:spMkLst>
        </pc:spChg>
        <pc:spChg chg="add mod ord">
          <ac:chgData name="Dunton, Morgan" userId="91b7a865-94d5-4c26-b837-ffc0a489a358" providerId="ADAL" clId="{EDAABFA0-77B8-4BA7-8644-F90A4922B228}" dt="2022-03-28T19:50:22.425" v="2144" actId="171"/>
          <ac:spMkLst>
            <pc:docMk/>
            <pc:sldMk cId="2794043903" sldId="294"/>
            <ac:spMk id="7" creationId="{E5495A07-968B-409D-A749-91D0DA8E1FC3}"/>
          </ac:spMkLst>
        </pc:spChg>
        <pc:spChg chg="add">
          <ac:chgData name="Dunton, Morgan" userId="91b7a865-94d5-4c26-b837-ffc0a489a358" providerId="ADAL" clId="{EDAABFA0-77B8-4BA7-8644-F90A4922B228}" dt="2022-03-28T19:49:54.662" v="2139" actId="26606"/>
          <ac:spMkLst>
            <pc:docMk/>
            <pc:sldMk cId="2794043903" sldId="294"/>
            <ac:spMk id="8" creationId="{907EF6B7-1338-4443-8C46-6A318D952DFD}"/>
          </ac:spMkLst>
        </pc:spChg>
        <pc:spChg chg="del">
          <ac:chgData name="Dunton, Morgan" userId="91b7a865-94d5-4c26-b837-ffc0a489a358" providerId="ADAL" clId="{EDAABFA0-77B8-4BA7-8644-F90A4922B228}" dt="2022-03-28T19:49:05.669" v="2134"/>
          <ac:spMkLst>
            <pc:docMk/>
            <pc:sldMk cId="2794043903" sldId="294"/>
            <ac:spMk id="9" creationId="{7517A47C-B2E5-4B79-8061-D74B1311AF6E}"/>
          </ac:spMkLst>
        </pc:spChg>
        <pc:spChg chg="add">
          <ac:chgData name="Dunton, Morgan" userId="91b7a865-94d5-4c26-b837-ffc0a489a358" providerId="ADAL" clId="{EDAABFA0-77B8-4BA7-8644-F90A4922B228}" dt="2022-03-28T19:49:54.662" v="2139" actId="26606"/>
          <ac:spMkLst>
            <pc:docMk/>
            <pc:sldMk cId="2794043903" sldId="294"/>
            <ac:spMk id="10" creationId="{DAAE4CDD-124C-4DCF-9584-B6033B545DD5}"/>
          </ac:spMkLst>
        </pc:spChg>
        <pc:spChg chg="del">
          <ac:chgData name="Dunton, Morgan" userId="91b7a865-94d5-4c26-b837-ffc0a489a358" providerId="ADAL" clId="{EDAABFA0-77B8-4BA7-8644-F90A4922B228}" dt="2022-03-28T19:49:05.669" v="2134"/>
          <ac:spMkLst>
            <pc:docMk/>
            <pc:sldMk cId="2794043903" sldId="294"/>
            <ac:spMk id="11" creationId="{C505E780-2083-4CB5-A42A-5E0E2908ECC3}"/>
          </ac:spMkLst>
        </pc:spChg>
        <pc:spChg chg="add">
          <ac:chgData name="Dunton, Morgan" userId="91b7a865-94d5-4c26-b837-ffc0a489a358" providerId="ADAL" clId="{EDAABFA0-77B8-4BA7-8644-F90A4922B228}" dt="2022-03-28T19:49:54.662" v="2139" actId="26606"/>
          <ac:spMkLst>
            <pc:docMk/>
            <pc:sldMk cId="2794043903" sldId="294"/>
            <ac:spMk id="12" creationId="{081E4A58-353D-44AE-B2FC-2A74E2E400F7}"/>
          </ac:spMkLst>
        </pc:spChg>
        <pc:spChg chg="del">
          <ac:chgData name="Dunton, Morgan" userId="91b7a865-94d5-4c26-b837-ffc0a489a358" providerId="ADAL" clId="{EDAABFA0-77B8-4BA7-8644-F90A4922B228}" dt="2022-03-28T19:49:05.669" v="2134"/>
          <ac:spMkLst>
            <pc:docMk/>
            <pc:sldMk cId="2794043903" sldId="294"/>
            <ac:spMk id="13" creationId="{D2C0AE1C-0118-41AE-8A10-7CDCBF10E96F}"/>
          </ac:spMkLst>
        </pc:spChg>
        <pc:spChg chg="del">
          <ac:chgData name="Dunton, Morgan" userId="91b7a865-94d5-4c26-b837-ffc0a489a358" providerId="ADAL" clId="{EDAABFA0-77B8-4BA7-8644-F90A4922B228}" dt="2022-03-28T19:49:05.669" v="2134"/>
          <ac:spMkLst>
            <pc:docMk/>
            <pc:sldMk cId="2794043903" sldId="294"/>
            <ac:spMk id="15" creationId="{463EEC44-1BA3-44ED-81FC-A644B04B2A44}"/>
          </ac:spMkLst>
        </pc:spChg>
        <pc:graphicFrameChg chg="del mod">
          <ac:chgData name="Dunton, Morgan" userId="91b7a865-94d5-4c26-b837-ffc0a489a358" providerId="ADAL" clId="{EDAABFA0-77B8-4BA7-8644-F90A4922B228}" dt="2022-03-28T19:49:22.524" v="2136" actId="478"/>
          <ac:graphicFrameMkLst>
            <pc:docMk/>
            <pc:sldMk cId="2794043903" sldId="294"/>
            <ac:graphicFrameMk id="5" creationId="{5AC383AC-CE12-B12A-348E-DC441D239CD8}"/>
          </ac:graphicFrameMkLst>
        </pc:graphicFrameChg>
      </pc:sldChg>
      <pc:sldChg chg="addSp delSp add del setBg delDesignElem">
        <pc:chgData name="Dunton, Morgan" userId="91b7a865-94d5-4c26-b837-ffc0a489a358" providerId="ADAL" clId="{EDAABFA0-77B8-4BA7-8644-F90A4922B228}" dt="2022-03-28T19:48:38.266" v="2125"/>
        <pc:sldMkLst>
          <pc:docMk/>
          <pc:sldMk cId="2941862718" sldId="294"/>
        </pc:sldMkLst>
        <pc:spChg chg="add del">
          <ac:chgData name="Dunton, Morgan" userId="91b7a865-94d5-4c26-b837-ffc0a489a358" providerId="ADAL" clId="{EDAABFA0-77B8-4BA7-8644-F90A4922B228}" dt="2022-03-28T19:48:38.266" v="2125"/>
          <ac:spMkLst>
            <pc:docMk/>
            <pc:sldMk cId="2941862718" sldId="294"/>
            <ac:spMk id="8" creationId="{907EF6B7-1338-4443-8C46-6A318D952DFD}"/>
          </ac:spMkLst>
        </pc:spChg>
        <pc:spChg chg="add del">
          <ac:chgData name="Dunton, Morgan" userId="91b7a865-94d5-4c26-b837-ffc0a489a358" providerId="ADAL" clId="{EDAABFA0-77B8-4BA7-8644-F90A4922B228}" dt="2022-03-28T19:48:38.266" v="2125"/>
          <ac:spMkLst>
            <pc:docMk/>
            <pc:sldMk cId="2941862718" sldId="294"/>
            <ac:spMk id="10" creationId="{DAAE4CDD-124C-4DCF-9584-B6033B545DD5}"/>
          </ac:spMkLst>
        </pc:spChg>
        <pc:spChg chg="add del">
          <ac:chgData name="Dunton, Morgan" userId="91b7a865-94d5-4c26-b837-ffc0a489a358" providerId="ADAL" clId="{EDAABFA0-77B8-4BA7-8644-F90A4922B228}" dt="2022-03-28T19:48:38.266" v="2125"/>
          <ac:spMkLst>
            <pc:docMk/>
            <pc:sldMk cId="2941862718" sldId="294"/>
            <ac:spMk id="12" creationId="{081E4A58-353D-44AE-B2FC-2A74E2E400F7}"/>
          </ac:spMkLst>
        </pc:spChg>
      </pc:sldChg>
      <pc:sldChg chg="addSp delSp modSp new mod setBg modClrScheme chgLayout">
        <pc:chgData name="Dunton, Morgan" userId="91b7a865-94d5-4c26-b837-ffc0a489a358" providerId="ADAL" clId="{EDAABFA0-77B8-4BA7-8644-F90A4922B228}" dt="2022-03-28T19:53:06.993" v="2195" actId="255"/>
        <pc:sldMkLst>
          <pc:docMk/>
          <pc:sldMk cId="1409377367" sldId="295"/>
        </pc:sldMkLst>
        <pc:spChg chg="del mod ord">
          <ac:chgData name="Dunton, Morgan" userId="91b7a865-94d5-4c26-b837-ffc0a489a358" providerId="ADAL" clId="{EDAABFA0-77B8-4BA7-8644-F90A4922B228}" dt="2022-03-28T19:52:08.790" v="2149" actId="700"/>
          <ac:spMkLst>
            <pc:docMk/>
            <pc:sldMk cId="1409377367" sldId="295"/>
            <ac:spMk id="2" creationId="{28A9AC0D-A152-46B5-A5F2-7DEA4700AC93}"/>
          </ac:spMkLst>
        </pc:spChg>
        <pc:spChg chg="del mod ord">
          <ac:chgData name="Dunton, Morgan" userId="91b7a865-94d5-4c26-b837-ffc0a489a358" providerId="ADAL" clId="{EDAABFA0-77B8-4BA7-8644-F90A4922B228}" dt="2022-03-28T19:52:08.790" v="2149" actId="700"/>
          <ac:spMkLst>
            <pc:docMk/>
            <pc:sldMk cId="1409377367" sldId="295"/>
            <ac:spMk id="3" creationId="{7AA922DE-9029-45FD-A1F0-9901C74A174D}"/>
          </ac:spMkLst>
        </pc:spChg>
        <pc:spChg chg="add mod ord">
          <ac:chgData name="Dunton, Morgan" userId="91b7a865-94d5-4c26-b837-ffc0a489a358" providerId="ADAL" clId="{EDAABFA0-77B8-4BA7-8644-F90A4922B228}" dt="2022-03-28T19:53:06.993" v="2195" actId="255"/>
          <ac:spMkLst>
            <pc:docMk/>
            <pc:sldMk cId="1409377367" sldId="295"/>
            <ac:spMk id="4" creationId="{01E54C64-7E05-4316-8C98-966185163AA5}"/>
          </ac:spMkLst>
        </pc:spChg>
        <pc:spChg chg="add mod ord">
          <ac:chgData name="Dunton, Morgan" userId="91b7a865-94d5-4c26-b837-ffc0a489a358" providerId="ADAL" clId="{EDAABFA0-77B8-4BA7-8644-F90A4922B228}" dt="2022-03-28T19:52:59.712" v="2194" actId="255"/>
          <ac:spMkLst>
            <pc:docMk/>
            <pc:sldMk cId="1409377367" sldId="295"/>
            <ac:spMk id="5" creationId="{744157A0-60C9-4A2A-9639-95B36CD5E4D5}"/>
          </ac:spMkLst>
        </pc:spChg>
        <pc:spChg chg="add">
          <ac:chgData name="Dunton, Morgan" userId="91b7a865-94d5-4c26-b837-ffc0a489a358" providerId="ADAL" clId="{EDAABFA0-77B8-4BA7-8644-F90A4922B228}" dt="2022-03-28T19:52:49.717" v="2193" actId="26606"/>
          <ac:spMkLst>
            <pc:docMk/>
            <pc:sldMk cId="1409377367" sldId="295"/>
            <ac:spMk id="10" creationId="{A8DB9CD9-59B1-4D73-BC4C-98796A48EF9B}"/>
          </ac:spMkLst>
        </pc:spChg>
        <pc:spChg chg="add">
          <ac:chgData name="Dunton, Morgan" userId="91b7a865-94d5-4c26-b837-ffc0a489a358" providerId="ADAL" clId="{EDAABFA0-77B8-4BA7-8644-F90A4922B228}" dt="2022-03-28T19:52:49.717" v="2193" actId="26606"/>
          <ac:spMkLst>
            <pc:docMk/>
            <pc:sldMk cId="1409377367" sldId="295"/>
            <ac:spMk id="12" creationId="{8874A6A9-41FF-4E33-AFA8-F9F81436A59E}"/>
          </ac:spMkLst>
        </pc:spChg>
        <pc:grpChg chg="add">
          <ac:chgData name="Dunton, Morgan" userId="91b7a865-94d5-4c26-b837-ffc0a489a358" providerId="ADAL" clId="{EDAABFA0-77B8-4BA7-8644-F90A4922B228}" dt="2022-03-28T19:52:49.717" v="2193" actId="26606"/>
          <ac:grpSpMkLst>
            <pc:docMk/>
            <pc:sldMk cId="1409377367" sldId="295"/>
            <ac:grpSpMk id="14" creationId="{721D730E-1F97-4071-B143-B05E6D2599BC}"/>
          </ac:grpSpMkLst>
        </pc:grpChg>
      </pc:sldChg>
      <pc:sldChg chg="addSp delSp modSp new mod setBg">
        <pc:chgData name="Dunton, Morgan" userId="91b7a865-94d5-4c26-b837-ffc0a489a358" providerId="ADAL" clId="{EDAABFA0-77B8-4BA7-8644-F90A4922B228}" dt="2022-03-28T19:54:36.276" v="2294" actId="26606"/>
        <pc:sldMkLst>
          <pc:docMk/>
          <pc:sldMk cId="4109683366" sldId="296"/>
        </pc:sldMkLst>
        <pc:spChg chg="mod">
          <ac:chgData name="Dunton, Morgan" userId="91b7a865-94d5-4c26-b837-ffc0a489a358" providerId="ADAL" clId="{EDAABFA0-77B8-4BA7-8644-F90A4922B228}" dt="2022-03-28T19:54:36.276" v="2294" actId="26606"/>
          <ac:spMkLst>
            <pc:docMk/>
            <pc:sldMk cId="4109683366" sldId="296"/>
            <ac:spMk id="2" creationId="{994BD2A1-D0D4-47AF-AD1A-0D16E9FA6148}"/>
          </ac:spMkLst>
        </pc:spChg>
        <pc:spChg chg="del mod">
          <ac:chgData name="Dunton, Morgan" userId="91b7a865-94d5-4c26-b837-ffc0a489a358" providerId="ADAL" clId="{EDAABFA0-77B8-4BA7-8644-F90A4922B228}" dt="2022-03-28T19:54:30.814" v="2293" actId="478"/>
          <ac:spMkLst>
            <pc:docMk/>
            <pc:sldMk cId="4109683366" sldId="296"/>
            <ac:spMk id="3" creationId="{3FB78B9E-53FE-410B-8526-E0B368B3E754}"/>
          </ac:spMkLst>
        </pc:spChg>
        <pc:spChg chg="add">
          <ac:chgData name="Dunton, Morgan" userId="91b7a865-94d5-4c26-b837-ffc0a489a358" providerId="ADAL" clId="{EDAABFA0-77B8-4BA7-8644-F90A4922B228}" dt="2022-03-28T19:54:36.276" v="2294" actId="26606"/>
          <ac:spMkLst>
            <pc:docMk/>
            <pc:sldMk cId="4109683366" sldId="296"/>
            <ac:spMk id="9" creationId="{A3363022-C969-41E9-8EB2-E4C94908C1FA}"/>
          </ac:spMkLst>
        </pc:spChg>
        <pc:spChg chg="add">
          <ac:chgData name="Dunton, Morgan" userId="91b7a865-94d5-4c26-b837-ffc0a489a358" providerId="ADAL" clId="{EDAABFA0-77B8-4BA7-8644-F90A4922B228}" dt="2022-03-28T19:54:36.276" v="2294" actId="26606"/>
          <ac:spMkLst>
            <pc:docMk/>
            <pc:sldMk cId="4109683366" sldId="296"/>
            <ac:spMk id="11" creationId="{8D1AD6B3-BE88-4CEB-BA17-790657CC4729}"/>
          </ac:spMkLst>
        </pc:spChg>
        <pc:grpChg chg="add">
          <ac:chgData name="Dunton, Morgan" userId="91b7a865-94d5-4c26-b837-ffc0a489a358" providerId="ADAL" clId="{EDAABFA0-77B8-4BA7-8644-F90A4922B228}" dt="2022-03-28T19:54:36.276" v="2294" actId="26606"/>
          <ac:grpSpMkLst>
            <pc:docMk/>
            <pc:sldMk cId="4109683366" sldId="296"/>
            <ac:grpSpMk id="13" creationId="{89D1390B-7E13-4B4F-9CB2-391063412E54}"/>
          </ac:grpSpMkLst>
        </pc:grpChg>
        <pc:picChg chg="add">
          <ac:chgData name="Dunton, Morgan" userId="91b7a865-94d5-4c26-b837-ffc0a489a358" providerId="ADAL" clId="{EDAABFA0-77B8-4BA7-8644-F90A4922B228}" dt="2022-03-28T19:54:36.276" v="2294" actId="26606"/>
          <ac:picMkLst>
            <pc:docMk/>
            <pc:sldMk cId="4109683366" sldId="296"/>
            <ac:picMk id="6" creationId="{77279682-FC7B-138F-9F38-A24B834039C0}"/>
          </ac:picMkLst>
        </pc:picChg>
      </pc:sldChg>
      <pc:sldChg chg="addSp delSp modSp new mod setBg setClrOvrMap modNotesTx">
        <pc:chgData name="Dunton, Morgan" userId="91b7a865-94d5-4c26-b837-ffc0a489a358" providerId="ADAL" clId="{EDAABFA0-77B8-4BA7-8644-F90A4922B228}" dt="2022-03-29T15:03:59.466" v="3426" actId="20577"/>
        <pc:sldMkLst>
          <pc:docMk/>
          <pc:sldMk cId="1734165858" sldId="297"/>
        </pc:sldMkLst>
        <pc:spChg chg="mod">
          <ac:chgData name="Dunton, Morgan" userId="91b7a865-94d5-4c26-b837-ffc0a489a358" providerId="ADAL" clId="{EDAABFA0-77B8-4BA7-8644-F90A4922B228}" dt="2022-03-28T20:03:07.040" v="3295" actId="26606"/>
          <ac:spMkLst>
            <pc:docMk/>
            <pc:sldMk cId="1734165858" sldId="297"/>
            <ac:spMk id="2" creationId="{2786A01C-2819-4599-ADB3-5A490074FC97}"/>
          </ac:spMkLst>
        </pc:spChg>
        <pc:spChg chg="mod">
          <ac:chgData name="Dunton, Morgan" userId="91b7a865-94d5-4c26-b837-ffc0a489a358" providerId="ADAL" clId="{EDAABFA0-77B8-4BA7-8644-F90A4922B228}" dt="2022-03-28T20:03:07.040" v="3295" actId="26606"/>
          <ac:spMkLst>
            <pc:docMk/>
            <pc:sldMk cId="1734165858" sldId="297"/>
            <ac:spMk id="3" creationId="{CEABFD7F-0EDB-463D-A77A-4041F672589B}"/>
          </ac:spMkLst>
        </pc:spChg>
        <pc:spChg chg="add del">
          <ac:chgData name="Dunton, Morgan" userId="91b7a865-94d5-4c26-b837-ffc0a489a358" providerId="ADAL" clId="{EDAABFA0-77B8-4BA7-8644-F90A4922B228}" dt="2022-03-28T20:03:05.373" v="3292" actId="26606"/>
          <ac:spMkLst>
            <pc:docMk/>
            <pc:sldMk cId="1734165858" sldId="297"/>
            <ac:spMk id="10" creationId="{5E8D2E83-FB3A-40E7-A9E5-7AB389D612B4}"/>
          </ac:spMkLst>
        </pc:spChg>
        <pc:spChg chg="add del">
          <ac:chgData name="Dunton, Morgan" userId="91b7a865-94d5-4c26-b837-ffc0a489a358" providerId="ADAL" clId="{EDAABFA0-77B8-4BA7-8644-F90A4922B228}" dt="2022-03-28T20:03:07.009" v="3294" actId="26606"/>
          <ac:spMkLst>
            <pc:docMk/>
            <pc:sldMk cId="1734165858" sldId="297"/>
            <ac:spMk id="13" creationId="{3CD9DF72-87A3-404E-A828-84CBF11A8303}"/>
          </ac:spMkLst>
        </pc:spChg>
        <pc:spChg chg="add">
          <ac:chgData name="Dunton, Morgan" userId="91b7a865-94d5-4c26-b837-ffc0a489a358" providerId="ADAL" clId="{EDAABFA0-77B8-4BA7-8644-F90A4922B228}" dt="2022-03-28T20:03:07.040" v="3295" actId="26606"/>
          <ac:spMkLst>
            <pc:docMk/>
            <pc:sldMk cId="1734165858" sldId="297"/>
            <ac:spMk id="15" creationId="{F13C74B1-5B17-4795-BED0-7140497B445A}"/>
          </ac:spMkLst>
        </pc:spChg>
        <pc:spChg chg="add">
          <ac:chgData name="Dunton, Morgan" userId="91b7a865-94d5-4c26-b837-ffc0a489a358" providerId="ADAL" clId="{EDAABFA0-77B8-4BA7-8644-F90A4922B228}" dt="2022-03-28T20:03:07.040" v="3295" actId="26606"/>
          <ac:spMkLst>
            <pc:docMk/>
            <pc:sldMk cId="1734165858" sldId="297"/>
            <ac:spMk id="16" creationId="{D4974D33-8DC5-464E-8C6D-BE58F0669C17}"/>
          </ac:spMkLst>
        </pc:spChg>
        <pc:picChg chg="add mod ord">
          <ac:chgData name="Dunton, Morgan" userId="91b7a865-94d5-4c26-b837-ffc0a489a358" providerId="ADAL" clId="{EDAABFA0-77B8-4BA7-8644-F90A4922B228}" dt="2022-03-28T20:03:07.040" v="3295" actId="26606"/>
          <ac:picMkLst>
            <pc:docMk/>
            <pc:sldMk cId="1734165858" sldId="297"/>
            <ac:picMk id="5" creationId="{61C29EDD-889D-45AB-BAB5-04078D3FE6BD}"/>
          </ac:picMkLst>
        </pc:picChg>
        <pc:cxnChg chg="add del">
          <ac:chgData name="Dunton, Morgan" userId="91b7a865-94d5-4c26-b837-ffc0a489a358" providerId="ADAL" clId="{EDAABFA0-77B8-4BA7-8644-F90A4922B228}" dt="2022-03-28T20:03:07.009" v="3294" actId="26606"/>
          <ac:cxnSpMkLst>
            <pc:docMk/>
            <pc:sldMk cId="1734165858" sldId="297"/>
            <ac:cxnSpMk id="12" creationId="{20E3A342-4D61-4E3F-AF90-1AB42AEB96CC}"/>
          </ac:cxnSpMkLst>
        </pc:cxnChg>
      </pc:sldChg>
      <pc:sldChg chg="modSp new mod">
        <pc:chgData name="Dunton, Morgan" userId="91b7a865-94d5-4c26-b837-ffc0a489a358" providerId="ADAL" clId="{EDAABFA0-77B8-4BA7-8644-F90A4922B228}" dt="2022-03-29T19:05:42.034" v="3856" actId="20577"/>
        <pc:sldMkLst>
          <pc:docMk/>
          <pc:sldMk cId="4190057949" sldId="298"/>
        </pc:sldMkLst>
        <pc:spChg chg="mod">
          <ac:chgData name="Dunton, Morgan" userId="91b7a865-94d5-4c26-b837-ffc0a489a358" providerId="ADAL" clId="{EDAABFA0-77B8-4BA7-8644-F90A4922B228}" dt="2022-03-29T19:05:11.198" v="3715" actId="313"/>
          <ac:spMkLst>
            <pc:docMk/>
            <pc:sldMk cId="4190057949" sldId="298"/>
            <ac:spMk id="2" creationId="{DDB9270A-C796-45F0-A2E1-767B27B9AF9D}"/>
          </ac:spMkLst>
        </pc:spChg>
        <pc:spChg chg="mod">
          <ac:chgData name="Dunton, Morgan" userId="91b7a865-94d5-4c26-b837-ffc0a489a358" providerId="ADAL" clId="{EDAABFA0-77B8-4BA7-8644-F90A4922B228}" dt="2022-03-29T19:05:42.034" v="3856" actId="20577"/>
          <ac:spMkLst>
            <pc:docMk/>
            <pc:sldMk cId="4190057949" sldId="298"/>
            <ac:spMk id="3" creationId="{AAA2FCA4-1F7E-4470-B293-A08349667604}"/>
          </ac:spMkLst>
        </pc:spChg>
      </pc:sldChg>
    </pc:docChg>
  </pc:docChgLst>
  <pc:docChgLst>
    <pc:chgData name="Templeton, Shari" userId="S::shari.templeton@maine.gov::74cdc7e9-5b02-4853-b422-d0041fccc641" providerId="AD" clId="Web-{2DB2F2DA-2E4D-4570-B0A6-6D99FC53B8A4}"/>
    <pc:docChg chg="modSld">
      <pc:chgData name="Templeton, Shari" userId="S::shari.templeton@maine.gov::74cdc7e9-5b02-4853-b422-d0041fccc641" providerId="AD" clId="Web-{2DB2F2DA-2E4D-4570-B0A6-6D99FC53B8A4}" dt="2022-04-11T11:28:40.021" v="42" actId="20577"/>
      <pc:docMkLst>
        <pc:docMk/>
      </pc:docMkLst>
      <pc:sldChg chg="modSp">
        <pc:chgData name="Templeton, Shari" userId="S::shari.templeton@maine.gov::74cdc7e9-5b02-4853-b422-d0041fccc641" providerId="AD" clId="Web-{2DB2F2DA-2E4D-4570-B0A6-6D99FC53B8A4}" dt="2022-04-11T11:28:40.021" v="42" actId="20577"/>
        <pc:sldMkLst>
          <pc:docMk/>
          <pc:sldMk cId="2565469407" sldId="318"/>
        </pc:sldMkLst>
        <pc:spChg chg="mod">
          <ac:chgData name="Templeton, Shari" userId="S::shari.templeton@maine.gov::74cdc7e9-5b02-4853-b422-d0041fccc641" providerId="AD" clId="Web-{2DB2F2DA-2E4D-4570-B0A6-6D99FC53B8A4}" dt="2022-04-11T11:28:18.318" v="40" actId="20577"/>
          <ac:spMkLst>
            <pc:docMk/>
            <pc:sldMk cId="2565469407" sldId="318"/>
            <ac:spMk id="2" creationId="{CDC5EFE1-F5F8-4F75-B34C-BF275794869C}"/>
          </ac:spMkLst>
        </pc:spChg>
        <pc:spChg chg="mod">
          <ac:chgData name="Templeton, Shari" userId="S::shari.templeton@maine.gov::74cdc7e9-5b02-4853-b422-d0041fccc641" providerId="AD" clId="Web-{2DB2F2DA-2E4D-4570-B0A6-6D99FC53B8A4}" dt="2022-04-11T11:28:40.021" v="42" actId="20577"/>
          <ac:spMkLst>
            <pc:docMk/>
            <pc:sldMk cId="2565469407" sldId="318"/>
            <ac:spMk id="3" creationId="{E5B7B835-D8E8-4930-90C0-408CD9E5FB1B}"/>
          </ac:spMkLst>
        </pc:spChg>
        <pc:picChg chg="mod ord">
          <ac:chgData name="Templeton, Shari" userId="S::shari.templeton@maine.gov::74cdc7e9-5b02-4853-b422-d0041fccc641" providerId="AD" clId="Web-{2DB2F2DA-2E4D-4570-B0A6-6D99FC53B8A4}" dt="2022-04-11T11:27:32.943" v="36" actId="1076"/>
          <ac:picMkLst>
            <pc:docMk/>
            <pc:sldMk cId="2565469407" sldId="318"/>
            <ac:picMk id="1028" creationId="{E2421337-73BD-4D43-9957-6863A02F7F86}"/>
          </ac:picMkLst>
        </pc:picChg>
      </pc:sldChg>
    </pc:docChg>
  </pc:docChgLst>
  <pc:docChgLst>
    <pc:chgData name="Templeton, Shari" userId="S::shari.templeton@maine.gov::74cdc7e9-5b02-4853-b422-d0041fccc641" providerId="AD" clId="Web-{8D59EEA7-2BE0-44F0-BB1F-F95A05E31F6E}"/>
    <pc:docChg chg="addSld delSld modSld">
      <pc:chgData name="Templeton, Shari" userId="S::shari.templeton@maine.gov::74cdc7e9-5b02-4853-b422-d0041fccc641" providerId="AD" clId="Web-{8D59EEA7-2BE0-44F0-BB1F-F95A05E31F6E}" dt="2022-04-07T14:14:51.942" v="13" actId="14100"/>
      <pc:docMkLst>
        <pc:docMk/>
      </pc:docMkLst>
      <pc:sldChg chg="addSp delSp modSp new">
        <pc:chgData name="Templeton, Shari" userId="S::shari.templeton@maine.gov::74cdc7e9-5b02-4853-b422-d0041fccc641" providerId="AD" clId="Web-{8D59EEA7-2BE0-44F0-BB1F-F95A05E31F6E}" dt="2022-04-07T13:56:33.351" v="1"/>
        <pc:sldMkLst>
          <pc:docMk/>
          <pc:sldMk cId="1215512630" sldId="312"/>
        </pc:sldMkLst>
        <pc:spChg chg="del">
          <ac:chgData name="Templeton, Shari" userId="S::shari.templeton@maine.gov::74cdc7e9-5b02-4853-b422-d0041fccc641" providerId="AD" clId="Web-{8D59EEA7-2BE0-44F0-BB1F-F95A05E31F6E}" dt="2022-04-07T13:56:33.351" v="1"/>
          <ac:spMkLst>
            <pc:docMk/>
            <pc:sldMk cId="1215512630" sldId="312"/>
            <ac:spMk id="3" creationId="{2BA8016B-0A96-5ABD-303A-F48157D07AE1}"/>
          </ac:spMkLst>
        </pc:spChg>
        <pc:picChg chg="add mod ord">
          <ac:chgData name="Templeton, Shari" userId="S::shari.templeton@maine.gov::74cdc7e9-5b02-4853-b422-d0041fccc641" providerId="AD" clId="Web-{8D59EEA7-2BE0-44F0-BB1F-F95A05E31F6E}" dt="2022-04-07T13:56:33.351" v="1"/>
          <ac:picMkLst>
            <pc:docMk/>
            <pc:sldMk cId="1215512630" sldId="312"/>
            <ac:picMk id="4" creationId="{014FE0E8-8A98-2A2B-1F08-3CA21C4DEFF3}"/>
          </ac:picMkLst>
        </pc:picChg>
      </pc:sldChg>
      <pc:sldChg chg="addSp delSp modSp new">
        <pc:chgData name="Templeton, Shari" userId="S::shari.templeton@maine.gov::74cdc7e9-5b02-4853-b422-d0041fccc641" providerId="AD" clId="Web-{8D59EEA7-2BE0-44F0-BB1F-F95A05E31F6E}" dt="2022-04-07T14:14:51.942" v="13" actId="14100"/>
        <pc:sldMkLst>
          <pc:docMk/>
          <pc:sldMk cId="1524713329" sldId="313"/>
        </pc:sldMkLst>
        <pc:spChg chg="del">
          <ac:chgData name="Templeton, Shari" userId="S::shari.templeton@maine.gov::74cdc7e9-5b02-4853-b422-d0041fccc641" providerId="AD" clId="Web-{8D59EEA7-2BE0-44F0-BB1F-F95A05E31F6E}" dt="2022-04-07T14:05:42.545" v="6"/>
          <ac:spMkLst>
            <pc:docMk/>
            <pc:sldMk cId="1524713329" sldId="313"/>
            <ac:spMk id="3" creationId="{D7461CA2-991D-5555-C496-7C20E1683077}"/>
          </ac:spMkLst>
        </pc:spChg>
        <pc:spChg chg="add del mod">
          <ac:chgData name="Templeton, Shari" userId="S::shari.templeton@maine.gov::74cdc7e9-5b02-4853-b422-d0041fccc641" providerId="AD" clId="Web-{8D59EEA7-2BE0-44F0-BB1F-F95A05E31F6E}" dt="2022-04-07T14:14:29.848" v="10"/>
          <ac:spMkLst>
            <pc:docMk/>
            <pc:sldMk cId="1524713329" sldId="313"/>
            <ac:spMk id="6" creationId="{12496D16-283D-2D9A-23AD-C1D7AC5A3F85}"/>
          </ac:spMkLst>
        </pc:spChg>
        <pc:picChg chg="add del mod ord">
          <ac:chgData name="Templeton, Shari" userId="S::shari.templeton@maine.gov::74cdc7e9-5b02-4853-b422-d0041fccc641" providerId="AD" clId="Web-{8D59EEA7-2BE0-44F0-BB1F-F95A05E31F6E}" dt="2022-04-07T14:05:54.905" v="9"/>
          <ac:picMkLst>
            <pc:docMk/>
            <pc:sldMk cId="1524713329" sldId="313"/>
            <ac:picMk id="4" creationId="{08071D3B-A76A-44BA-7C9E-F776D50878A3}"/>
          </ac:picMkLst>
        </pc:picChg>
        <pc:picChg chg="add mod ord">
          <ac:chgData name="Templeton, Shari" userId="S::shari.templeton@maine.gov::74cdc7e9-5b02-4853-b422-d0041fccc641" providerId="AD" clId="Web-{8D59EEA7-2BE0-44F0-BB1F-F95A05E31F6E}" dt="2022-04-07T14:14:51.942" v="13" actId="14100"/>
          <ac:picMkLst>
            <pc:docMk/>
            <pc:sldMk cId="1524713329" sldId="313"/>
            <ac:picMk id="7" creationId="{A5136B14-4851-3E43-C1DC-B71214212B0B}"/>
          </ac:picMkLst>
        </pc:picChg>
      </pc:sldChg>
      <pc:sldChg chg="addSp delSp modSp new del">
        <pc:chgData name="Templeton, Shari" userId="S::shari.templeton@maine.gov::74cdc7e9-5b02-4853-b422-d0041fccc641" providerId="AD" clId="Web-{8D59EEA7-2BE0-44F0-BB1F-F95A05E31F6E}" dt="2022-04-07T14:01:11.729" v="4"/>
        <pc:sldMkLst>
          <pc:docMk/>
          <pc:sldMk cId="2389872063" sldId="313"/>
        </pc:sldMkLst>
        <pc:spChg chg="del">
          <ac:chgData name="Templeton, Shari" userId="S::shari.templeton@maine.gov::74cdc7e9-5b02-4853-b422-d0041fccc641" providerId="AD" clId="Web-{8D59EEA7-2BE0-44F0-BB1F-F95A05E31F6E}" dt="2022-04-07T14:00:53.948" v="3"/>
          <ac:spMkLst>
            <pc:docMk/>
            <pc:sldMk cId="2389872063" sldId="313"/>
            <ac:spMk id="3" creationId="{4F94076E-8F08-14E9-825A-175859ED5A11}"/>
          </ac:spMkLst>
        </pc:spChg>
        <pc:picChg chg="add mod ord">
          <ac:chgData name="Templeton, Shari" userId="S::shari.templeton@maine.gov::74cdc7e9-5b02-4853-b422-d0041fccc641" providerId="AD" clId="Web-{8D59EEA7-2BE0-44F0-BB1F-F95A05E31F6E}" dt="2022-04-07T14:00:53.948" v="3"/>
          <ac:picMkLst>
            <pc:docMk/>
            <pc:sldMk cId="2389872063" sldId="313"/>
            <ac:picMk id="4" creationId="{6335A8B0-DC52-183E-1F49-1F46659A121A}"/>
          </ac:picMkLst>
        </pc:picChg>
      </pc:sldChg>
    </pc:docChg>
  </pc:docChgLst>
  <pc:docChgLst>
    <pc:chgData name="Templeton, Shari" userId="S::shari.templeton@maine.gov::74cdc7e9-5b02-4853-b422-d0041fccc641" providerId="AD" clId="Web-{CF6EE392-BA55-4856-8301-C5E741D6806F}"/>
    <pc:docChg chg="addSld modSld">
      <pc:chgData name="Templeton, Shari" userId="S::shari.templeton@maine.gov::74cdc7e9-5b02-4853-b422-d0041fccc641" providerId="AD" clId="Web-{CF6EE392-BA55-4856-8301-C5E741D6806F}" dt="2022-04-07T17:33:59.477" v="275" actId="20577"/>
      <pc:docMkLst>
        <pc:docMk/>
      </pc:docMkLst>
      <pc:sldChg chg="addSp delSp modSp mod setBg">
        <pc:chgData name="Templeton, Shari" userId="S::shari.templeton@maine.gov::74cdc7e9-5b02-4853-b422-d0041fccc641" providerId="AD" clId="Web-{CF6EE392-BA55-4856-8301-C5E741D6806F}" dt="2022-04-07T17:33:59.477" v="275" actId="20577"/>
        <pc:sldMkLst>
          <pc:docMk/>
          <pc:sldMk cId="1524713329" sldId="313"/>
        </pc:sldMkLst>
        <pc:spChg chg="mod">
          <ac:chgData name="Templeton, Shari" userId="S::shari.templeton@maine.gov::74cdc7e9-5b02-4853-b422-d0041fccc641" providerId="AD" clId="Web-{CF6EE392-BA55-4856-8301-C5E741D6806F}" dt="2022-04-07T16:56:41.184" v="17" actId="20577"/>
          <ac:spMkLst>
            <pc:docMk/>
            <pc:sldMk cId="1524713329" sldId="313"/>
            <ac:spMk id="2" creationId="{05D5F38F-24A2-B77F-671E-FE820666D04D}"/>
          </ac:spMkLst>
        </pc:spChg>
        <pc:spChg chg="add del mod">
          <ac:chgData name="Templeton, Shari" userId="S::shari.templeton@maine.gov::74cdc7e9-5b02-4853-b422-d0041fccc641" providerId="AD" clId="Web-{CF6EE392-BA55-4856-8301-C5E741D6806F}" dt="2022-04-07T16:55:52.512" v="4"/>
          <ac:spMkLst>
            <pc:docMk/>
            <pc:sldMk cId="1524713329" sldId="313"/>
            <ac:spMk id="4" creationId="{5DADF9EB-98BF-0985-2D69-CB4B8645B53F}"/>
          </ac:spMkLst>
        </pc:spChg>
        <pc:spChg chg="add mod">
          <ac:chgData name="Templeton, Shari" userId="S::shari.templeton@maine.gov::74cdc7e9-5b02-4853-b422-d0041fccc641" providerId="AD" clId="Web-{CF6EE392-BA55-4856-8301-C5E741D6806F}" dt="2022-04-07T17:33:59.477" v="275" actId="20577"/>
          <ac:spMkLst>
            <pc:docMk/>
            <pc:sldMk cId="1524713329" sldId="313"/>
            <ac:spMk id="9" creationId="{F8DC5A13-4727-B2F6-EBE4-23A2A4463BBD}"/>
          </ac:spMkLst>
        </pc:spChg>
        <pc:spChg chg="add">
          <ac:chgData name="Templeton, Shari" userId="S::shari.templeton@maine.gov::74cdc7e9-5b02-4853-b422-d0041fccc641" providerId="AD" clId="Web-{CF6EE392-BA55-4856-8301-C5E741D6806F}" dt="2022-04-07T16:56:18.137" v="5"/>
          <ac:spMkLst>
            <pc:docMk/>
            <pc:sldMk cId="1524713329" sldId="313"/>
            <ac:spMk id="12" creationId="{B082622D-AAF3-4897-8629-FC918530DD86}"/>
          </ac:spMkLst>
        </pc:spChg>
        <pc:spChg chg="add">
          <ac:chgData name="Templeton, Shari" userId="S::shari.templeton@maine.gov::74cdc7e9-5b02-4853-b422-d0041fccc641" providerId="AD" clId="Web-{CF6EE392-BA55-4856-8301-C5E741D6806F}" dt="2022-04-07T16:56:18.137" v="5"/>
          <ac:spMkLst>
            <pc:docMk/>
            <pc:sldMk cId="1524713329" sldId="313"/>
            <ac:spMk id="14" creationId="{A7457DD9-5A45-400A-AB4B-4B4EDECA25F1}"/>
          </ac:spMkLst>
        </pc:spChg>
        <pc:spChg chg="add">
          <ac:chgData name="Templeton, Shari" userId="S::shari.templeton@maine.gov::74cdc7e9-5b02-4853-b422-d0041fccc641" providerId="AD" clId="Web-{CF6EE392-BA55-4856-8301-C5E741D6806F}" dt="2022-04-07T16:56:18.137" v="5"/>
          <ac:spMkLst>
            <pc:docMk/>
            <pc:sldMk cId="1524713329" sldId="313"/>
            <ac:spMk id="16" creationId="{441CF7D6-A660-431A-B0BB-140A0D5556B6}"/>
          </ac:spMkLst>
        </pc:spChg>
        <pc:spChg chg="add">
          <ac:chgData name="Templeton, Shari" userId="S::shari.templeton@maine.gov::74cdc7e9-5b02-4853-b422-d0041fccc641" providerId="AD" clId="Web-{CF6EE392-BA55-4856-8301-C5E741D6806F}" dt="2022-04-07T16:56:18.137" v="5"/>
          <ac:spMkLst>
            <pc:docMk/>
            <pc:sldMk cId="1524713329" sldId="313"/>
            <ac:spMk id="18" creationId="{0570A85B-3810-4F95-97B0-CBF4CCDB381C}"/>
          </ac:spMkLst>
        </pc:spChg>
        <pc:picChg chg="add mod ord">
          <ac:chgData name="Templeton, Shari" userId="S::shari.templeton@maine.gov::74cdc7e9-5b02-4853-b422-d0041fccc641" providerId="AD" clId="Web-{CF6EE392-BA55-4856-8301-C5E741D6806F}" dt="2022-04-07T17:31:07.678" v="230" actId="1076"/>
          <ac:picMkLst>
            <pc:docMk/>
            <pc:sldMk cId="1524713329" sldId="313"/>
            <ac:picMk id="5" creationId="{7727F4DA-026A-951E-B8AA-C82897C2EF65}"/>
          </ac:picMkLst>
        </pc:picChg>
        <pc:picChg chg="del">
          <ac:chgData name="Templeton, Shari" userId="S::shari.templeton@maine.gov::74cdc7e9-5b02-4853-b422-d0041fccc641" providerId="AD" clId="Web-{CF6EE392-BA55-4856-8301-C5E741D6806F}" dt="2022-04-07T16:53:39.244" v="0"/>
          <ac:picMkLst>
            <pc:docMk/>
            <pc:sldMk cId="1524713329" sldId="313"/>
            <ac:picMk id="7" creationId="{A5136B14-4851-3E43-C1DC-B71214212B0B}"/>
          </ac:picMkLst>
        </pc:picChg>
      </pc:sldChg>
      <pc:sldChg chg="addSp delSp modSp new mod setBg">
        <pc:chgData name="Templeton, Shari" userId="S::shari.templeton@maine.gov::74cdc7e9-5b02-4853-b422-d0041fccc641" providerId="AD" clId="Web-{CF6EE392-BA55-4856-8301-C5E741D6806F}" dt="2022-04-07T16:54:50.917" v="3"/>
        <pc:sldMkLst>
          <pc:docMk/>
          <pc:sldMk cId="726719874" sldId="314"/>
        </pc:sldMkLst>
        <pc:spChg chg="del">
          <ac:chgData name="Templeton, Shari" userId="S::shari.templeton@maine.gov::74cdc7e9-5b02-4853-b422-d0041fccc641" providerId="AD" clId="Web-{CF6EE392-BA55-4856-8301-C5E741D6806F}" dt="2022-04-07T16:54:50.917" v="3"/>
          <ac:spMkLst>
            <pc:docMk/>
            <pc:sldMk cId="726719874" sldId="314"/>
            <ac:spMk id="2" creationId="{1ED88FC5-71C9-8D9B-5BA3-4CA1FF3263EE}"/>
          </ac:spMkLst>
        </pc:spChg>
        <pc:spChg chg="del">
          <ac:chgData name="Templeton, Shari" userId="S::shari.templeton@maine.gov::74cdc7e9-5b02-4853-b422-d0041fccc641" providerId="AD" clId="Web-{CF6EE392-BA55-4856-8301-C5E741D6806F}" dt="2022-04-07T16:54:30.495" v="2"/>
          <ac:spMkLst>
            <pc:docMk/>
            <pc:sldMk cId="726719874" sldId="314"/>
            <ac:spMk id="3" creationId="{8B33B1B0-114E-51A1-A943-7C324551854E}"/>
          </ac:spMkLst>
        </pc:spChg>
        <pc:spChg chg="add">
          <ac:chgData name="Templeton, Shari" userId="S::shari.templeton@maine.gov::74cdc7e9-5b02-4853-b422-d0041fccc641" providerId="AD" clId="Web-{CF6EE392-BA55-4856-8301-C5E741D6806F}" dt="2022-04-07T16:54:50.917" v="3"/>
          <ac:spMkLst>
            <pc:docMk/>
            <pc:sldMk cId="726719874" sldId="314"/>
            <ac:spMk id="9" creationId="{ED55A19D-297C-4231-AD1F-08EF9B4AA8F4}"/>
          </ac:spMkLst>
        </pc:spChg>
        <pc:spChg chg="add">
          <ac:chgData name="Templeton, Shari" userId="S::shari.templeton@maine.gov::74cdc7e9-5b02-4853-b422-d0041fccc641" providerId="AD" clId="Web-{CF6EE392-BA55-4856-8301-C5E741D6806F}" dt="2022-04-07T16:54:50.917" v="3"/>
          <ac:spMkLst>
            <pc:docMk/>
            <pc:sldMk cId="726719874" sldId="314"/>
            <ac:spMk id="11" creationId="{EBAB6C56-3D38-4923-996E-BD474BBB91E9}"/>
          </ac:spMkLst>
        </pc:spChg>
        <pc:spChg chg="add">
          <ac:chgData name="Templeton, Shari" userId="S::shari.templeton@maine.gov::74cdc7e9-5b02-4853-b422-d0041fccc641" providerId="AD" clId="Web-{CF6EE392-BA55-4856-8301-C5E741D6806F}" dt="2022-04-07T16:54:50.917" v="3"/>
          <ac:spMkLst>
            <pc:docMk/>
            <pc:sldMk cId="726719874" sldId="314"/>
            <ac:spMk id="13" creationId="{20CD21DB-082D-417D-A5AB-FC838AF9D944}"/>
          </ac:spMkLst>
        </pc:spChg>
        <pc:picChg chg="add mod ord">
          <ac:chgData name="Templeton, Shari" userId="S::shari.templeton@maine.gov::74cdc7e9-5b02-4853-b422-d0041fccc641" providerId="AD" clId="Web-{CF6EE392-BA55-4856-8301-C5E741D6806F}" dt="2022-04-07T16:54:50.917" v="3"/>
          <ac:picMkLst>
            <pc:docMk/>
            <pc:sldMk cId="726719874" sldId="314"/>
            <ac:picMk id="4" creationId="{F538DFD4-655C-E126-56BD-137D5696BCB5}"/>
          </ac:picMkLst>
        </pc:picChg>
      </pc:sldChg>
      <pc:sldChg chg="modSp">
        <pc:chgData name="Templeton, Shari" userId="S::shari.templeton@maine.gov::74cdc7e9-5b02-4853-b422-d0041fccc641" providerId="AD" clId="Web-{CF6EE392-BA55-4856-8301-C5E741D6806F}" dt="2022-04-07T17:29:47.942" v="228" actId="20577"/>
        <pc:sldMkLst>
          <pc:docMk/>
          <pc:sldMk cId="1271687653" sldId="315"/>
        </pc:sldMkLst>
        <pc:spChg chg="mod">
          <ac:chgData name="Templeton, Shari" userId="S::shari.templeton@maine.gov::74cdc7e9-5b02-4853-b422-d0041fccc641" providerId="AD" clId="Web-{CF6EE392-BA55-4856-8301-C5E741D6806F}" dt="2022-04-07T17:29:47.942" v="228" actId="20577"/>
          <ac:spMkLst>
            <pc:docMk/>
            <pc:sldMk cId="1271687653" sldId="315"/>
            <ac:spMk id="5" creationId="{66860282-9052-4858-9CE5-BF65AAEF4E9C}"/>
          </ac:spMkLst>
        </pc:spChg>
      </pc:sldChg>
      <pc:sldChg chg="modSp new">
        <pc:chgData name="Templeton, Shari" userId="S::shari.templeton@maine.gov::74cdc7e9-5b02-4853-b422-d0041fccc641" providerId="AD" clId="Web-{CF6EE392-BA55-4856-8301-C5E741D6806F}" dt="2022-04-07T17:29:28.426" v="216" actId="20577"/>
        <pc:sldMkLst>
          <pc:docMk/>
          <pc:sldMk cId="1697198838" sldId="316"/>
        </pc:sldMkLst>
        <pc:spChg chg="mod">
          <ac:chgData name="Templeton, Shari" userId="S::shari.templeton@maine.gov::74cdc7e9-5b02-4853-b422-d0041fccc641" providerId="AD" clId="Web-{CF6EE392-BA55-4856-8301-C5E741D6806F}" dt="2022-04-07T17:29:28.426" v="216" actId="20577"/>
          <ac:spMkLst>
            <pc:docMk/>
            <pc:sldMk cId="1697198838" sldId="316"/>
            <ac:spMk id="3" creationId="{FAA69F40-F6DB-75A9-EE47-0A7226367639}"/>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7.svg"/><Relationship Id="rId5" Type="http://schemas.openxmlformats.org/officeDocument/2006/relationships/image" Target="../media/image23.png"/><Relationship Id="rId4" Type="http://schemas.openxmlformats.org/officeDocument/2006/relationships/image" Target="../media/image3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7.svg"/><Relationship Id="rId5" Type="http://schemas.openxmlformats.org/officeDocument/2006/relationships/image" Target="../media/image23.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F8D3842D-7D5D-4FDA-8D62-E2C3B9790B7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9D27C70-F640-4D74-8A8C-319CEF42BC5E}">
      <dgm:prSet/>
      <dgm:spPr/>
      <dgm:t>
        <a:bodyPr/>
        <a:lstStyle/>
        <a:p>
          <a:r>
            <a:rPr lang="en-US"/>
            <a:t>In high school, we often teach reading as a thinking exercise. </a:t>
          </a:r>
        </a:p>
      </dgm:t>
    </dgm:pt>
    <dgm:pt modelId="{47E470DB-9D93-4F8A-ADFC-25539DE84796}" type="parTrans" cxnId="{D3B71AC5-0573-41D5-B455-B66684937C90}">
      <dgm:prSet/>
      <dgm:spPr/>
      <dgm:t>
        <a:bodyPr/>
        <a:lstStyle/>
        <a:p>
          <a:endParaRPr lang="en-US"/>
        </a:p>
      </dgm:t>
    </dgm:pt>
    <dgm:pt modelId="{89C72795-8E2D-42F2-83A4-6D9F685B0F7C}" type="sibTrans" cxnId="{D3B71AC5-0573-41D5-B455-B66684937C90}">
      <dgm:prSet/>
      <dgm:spPr/>
      <dgm:t>
        <a:bodyPr/>
        <a:lstStyle/>
        <a:p>
          <a:endParaRPr lang="en-US"/>
        </a:p>
      </dgm:t>
    </dgm:pt>
    <dgm:pt modelId="{B5D3800E-1877-45C2-8F5E-C93C0C5B1386}">
      <dgm:prSet/>
      <dgm:spPr/>
      <dgm:t>
        <a:bodyPr/>
        <a:lstStyle/>
        <a:p>
          <a:r>
            <a:rPr lang="en-US"/>
            <a:t>Many students would benefit from direct instruction of the type of “text” we are teaching. </a:t>
          </a:r>
        </a:p>
      </dgm:t>
    </dgm:pt>
    <dgm:pt modelId="{A5F05106-8A00-4259-B268-19C35453ED2E}" type="parTrans" cxnId="{1997E415-22CB-44DD-99DD-8C887ADE7850}">
      <dgm:prSet/>
      <dgm:spPr/>
      <dgm:t>
        <a:bodyPr/>
        <a:lstStyle/>
        <a:p>
          <a:endParaRPr lang="en-US"/>
        </a:p>
      </dgm:t>
    </dgm:pt>
    <dgm:pt modelId="{883E99EC-F5CE-41E4-8DFF-B160262BC233}" type="sibTrans" cxnId="{1997E415-22CB-44DD-99DD-8C887ADE7850}">
      <dgm:prSet/>
      <dgm:spPr/>
      <dgm:t>
        <a:bodyPr/>
        <a:lstStyle/>
        <a:p>
          <a:endParaRPr lang="en-US"/>
        </a:p>
      </dgm:t>
    </dgm:pt>
    <dgm:pt modelId="{4280E75B-E52D-4FC0-BAEB-5E39D8798701}">
      <dgm:prSet/>
      <dgm:spPr/>
      <dgm:t>
        <a:bodyPr/>
        <a:lstStyle/>
        <a:p>
          <a:r>
            <a:rPr lang="en-US"/>
            <a:t>Are you providing direct instruction of each type of text you teach?</a:t>
          </a:r>
        </a:p>
      </dgm:t>
    </dgm:pt>
    <dgm:pt modelId="{8F7142C8-12C9-4D51-A889-8401F9F36F2A}" type="parTrans" cxnId="{D8BB6484-3CB9-4B1B-89D6-978FC183FC97}">
      <dgm:prSet/>
      <dgm:spPr/>
      <dgm:t>
        <a:bodyPr/>
        <a:lstStyle/>
        <a:p>
          <a:endParaRPr lang="en-US"/>
        </a:p>
      </dgm:t>
    </dgm:pt>
    <dgm:pt modelId="{C129736C-4B5C-4803-9828-EAD3A453DA29}" type="sibTrans" cxnId="{D8BB6484-3CB9-4B1B-89D6-978FC183FC97}">
      <dgm:prSet/>
      <dgm:spPr/>
      <dgm:t>
        <a:bodyPr/>
        <a:lstStyle/>
        <a:p>
          <a:endParaRPr lang="en-US"/>
        </a:p>
      </dgm:t>
    </dgm:pt>
    <dgm:pt modelId="{89EB2BB6-3E1B-40EA-88FF-1C463C64931B}" type="pres">
      <dgm:prSet presAssocID="{F8D3842D-7D5D-4FDA-8D62-E2C3B9790B70}" presName="linear" presStyleCnt="0">
        <dgm:presLayoutVars>
          <dgm:animLvl val="lvl"/>
          <dgm:resizeHandles val="exact"/>
        </dgm:presLayoutVars>
      </dgm:prSet>
      <dgm:spPr/>
    </dgm:pt>
    <dgm:pt modelId="{7F1D9739-EA4D-49DE-BB2B-085BEA909744}" type="pres">
      <dgm:prSet presAssocID="{99D27C70-F640-4D74-8A8C-319CEF42BC5E}" presName="parentText" presStyleLbl="node1" presStyleIdx="0" presStyleCnt="3">
        <dgm:presLayoutVars>
          <dgm:chMax val="0"/>
          <dgm:bulletEnabled val="1"/>
        </dgm:presLayoutVars>
      </dgm:prSet>
      <dgm:spPr/>
    </dgm:pt>
    <dgm:pt modelId="{E4038C0B-1FEA-4B21-B35E-FF4A9447B5DC}" type="pres">
      <dgm:prSet presAssocID="{89C72795-8E2D-42F2-83A4-6D9F685B0F7C}" presName="spacer" presStyleCnt="0"/>
      <dgm:spPr/>
    </dgm:pt>
    <dgm:pt modelId="{80D41F5D-3A6E-4142-86F4-F2AB6ED399EB}" type="pres">
      <dgm:prSet presAssocID="{B5D3800E-1877-45C2-8F5E-C93C0C5B1386}" presName="parentText" presStyleLbl="node1" presStyleIdx="1" presStyleCnt="3">
        <dgm:presLayoutVars>
          <dgm:chMax val="0"/>
          <dgm:bulletEnabled val="1"/>
        </dgm:presLayoutVars>
      </dgm:prSet>
      <dgm:spPr/>
    </dgm:pt>
    <dgm:pt modelId="{6FF3126A-815C-4846-81B3-B0459AC3EC9C}" type="pres">
      <dgm:prSet presAssocID="{883E99EC-F5CE-41E4-8DFF-B160262BC233}" presName="spacer" presStyleCnt="0"/>
      <dgm:spPr/>
    </dgm:pt>
    <dgm:pt modelId="{BEDEA00B-3DB0-44EA-B2F0-611D49B579EF}" type="pres">
      <dgm:prSet presAssocID="{4280E75B-E52D-4FC0-BAEB-5E39D8798701}" presName="parentText" presStyleLbl="node1" presStyleIdx="2" presStyleCnt="3">
        <dgm:presLayoutVars>
          <dgm:chMax val="0"/>
          <dgm:bulletEnabled val="1"/>
        </dgm:presLayoutVars>
      </dgm:prSet>
      <dgm:spPr/>
    </dgm:pt>
  </dgm:ptLst>
  <dgm:cxnLst>
    <dgm:cxn modelId="{29316507-8E4B-4A67-94F5-5DF3F5A8C00A}" type="presOf" srcId="{F8D3842D-7D5D-4FDA-8D62-E2C3B9790B70}" destId="{89EB2BB6-3E1B-40EA-88FF-1C463C64931B}" srcOrd="0" destOrd="0" presId="urn:microsoft.com/office/officeart/2005/8/layout/vList2"/>
    <dgm:cxn modelId="{1997E415-22CB-44DD-99DD-8C887ADE7850}" srcId="{F8D3842D-7D5D-4FDA-8D62-E2C3B9790B70}" destId="{B5D3800E-1877-45C2-8F5E-C93C0C5B1386}" srcOrd="1" destOrd="0" parTransId="{A5F05106-8A00-4259-B268-19C35453ED2E}" sibTransId="{883E99EC-F5CE-41E4-8DFF-B160262BC233}"/>
    <dgm:cxn modelId="{97768626-16FD-4956-9416-F27235019469}" type="presOf" srcId="{B5D3800E-1877-45C2-8F5E-C93C0C5B1386}" destId="{80D41F5D-3A6E-4142-86F4-F2AB6ED399EB}" srcOrd="0" destOrd="0" presId="urn:microsoft.com/office/officeart/2005/8/layout/vList2"/>
    <dgm:cxn modelId="{FDD31371-566F-4E37-8D23-60C55BEDDC0E}" type="presOf" srcId="{4280E75B-E52D-4FC0-BAEB-5E39D8798701}" destId="{BEDEA00B-3DB0-44EA-B2F0-611D49B579EF}" srcOrd="0" destOrd="0" presId="urn:microsoft.com/office/officeart/2005/8/layout/vList2"/>
    <dgm:cxn modelId="{D8BB6484-3CB9-4B1B-89D6-978FC183FC97}" srcId="{F8D3842D-7D5D-4FDA-8D62-E2C3B9790B70}" destId="{4280E75B-E52D-4FC0-BAEB-5E39D8798701}" srcOrd="2" destOrd="0" parTransId="{8F7142C8-12C9-4D51-A889-8401F9F36F2A}" sibTransId="{C129736C-4B5C-4803-9828-EAD3A453DA29}"/>
    <dgm:cxn modelId="{D3B71AC5-0573-41D5-B455-B66684937C90}" srcId="{F8D3842D-7D5D-4FDA-8D62-E2C3B9790B70}" destId="{99D27C70-F640-4D74-8A8C-319CEF42BC5E}" srcOrd="0" destOrd="0" parTransId="{47E470DB-9D93-4F8A-ADFC-25539DE84796}" sibTransId="{89C72795-8E2D-42F2-83A4-6D9F685B0F7C}"/>
    <dgm:cxn modelId="{CF5910CC-347B-4858-A5D9-70061C08E373}" type="presOf" srcId="{99D27C70-F640-4D74-8A8C-319CEF42BC5E}" destId="{7F1D9739-EA4D-49DE-BB2B-085BEA909744}" srcOrd="0" destOrd="0" presId="urn:microsoft.com/office/officeart/2005/8/layout/vList2"/>
    <dgm:cxn modelId="{5259C08F-1341-4A3D-B533-A4A4548BAE9B}" type="presParOf" srcId="{89EB2BB6-3E1B-40EA-88FF-1C463C64931B}" destId="{7F1D9739-EA4D-49DE-BB2B-085BEA909744}" srcOrd="0" destOrd="0" presId="urn:microsoft.com/office/officeart/2005/8/layout/vList2"/>
    <dgm:cxn modelId="{2D1FEAB8-E9BB-4E66-899B-0C2594FCECA5}" type="presParOf" srcId="{89EB2BB6-3E1B-40EA-88FF-1C463C64931B}" destId="{E4038C0B-1FEA-4B21-B35E-FF4A9447B5DC}" srcOrd="1" destOrd="0" presId="urn:microsoft.com/office/officeart/2005/8/layout/vList2"/>
    <dgm:cxn modelId="{F0279E2A-2797-4315-BBC7-3CE5C5D605D1}" type="presParOf" srcId="{89EB2BB6-3E1B-40EA-88FF-1C463C64931B}" destId="{80D41F5D-3A6E-4142-86F4-F2AB6ED399EB}" srcOrd="2" destOrd="0" presId="urn:microsoft.com/office/officeart/2005/8/layout/vList2"/>
    <dgm:cxn modelId="{19F9F88B-F386-438F-9102-F3E2AA384264}" type="presParOf" srcId="{89EB2BB6-3E1B-40EA-88FF-1C463C64931B}" destId="{6FF3126A-815C-4846-81B3-B0459AC3EC9C}" srcOrd="3" destOrd="0" presId="urn:microsoft.com/office/officeart/2005/8/layout/vList2"/>
    <dgm:cxn modelId="{A012442F-8AAF-44B0-803C-8837850351F8}" type="presParOf" srcId="{89EB2BB6-3E1B-40EA-88FF-1C463C64931B}" destId="{BEDEA00B-3DB0-44EA-B2F0-611D49B579E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7AF079-4B7A-4291-9936-C1501A5D2BB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464AD9C-DC72-4B38-9D15-DE212A16006F}">
      <dgm:prSet/>
      <dgm:spPr/>
      <dgm:t>
        <a:bodyPr/>
        <a:lstStyle/>
        <a:p>
          <a:r>
            <a:rPr lang="en-US"/>
            <a:t>Look at the excerpt from a MS science textbook, but don’t read it.</a:t>
          </a:r>
        </a:p>
      </dgm:t>
    </dgm:pt>
    <dgm:pt modelId="{D2E55896-86C0-407F-8134-59BAEB9FC6DD}" type="parTrans" cxnId="{F8F51CF9-74E0-49B2-A416-E7CDA1E2D3BA}">
      <dgm:prSet/>
      <dgm:spPr/>
      <dgm:t>
        <a:bodyPr/>
        <a:lstStyle/>
        <a:p>
          <a:endParaRPr lang="en-US"/>
        </a:p>
      </dgm:t>
    </dgm:pt>
    <dgm:pt modelId="{FAFCAD5D-EA9E-45E8-B6BD-BE85F0AD0222}" type="sibTrans" cxnId="{F8F51CF9-74E0-49B2-A416-E7CDA1E2D3BA}">
      <dgm:prSet/>
      <dgm:spPr/>
      <dgm:t>
        <a:bodyPr/>
        <a:lstStyle/>
        <a:p>
          <a:endParaRPr lang="en-US"/>
        </a:p>
      </dgm:t>
    </dgm:pt>
    <dgm:pt modelId="{0BC18098-84EB-4395-BEDA-9125483627D6}">
      <dgm:prSet/>
      <dgm:spPr/>
      <dgm:t>
        <a:bodyPr/>
        <a:lstStyle/>
        <a:p>
          <a:r>
            <a:rPr lang="en-US"/>
            <a:t>Highlight the end marks.</a:t>
          </a:r>
        </a:p>
      </dgm:t>
    </dgm:pt>
    <dgm:pt modelId="{83BEB637-FDC7-48CD-96F5-B49F3C5AC6C0}" type="parTrans" cxnId="{311F9C56-81C9-42E0-A4C3-B56C300403AC}">
      <dgm:prSet/>
      <dgm:spPr/>
      <dgm:t>
        <a:bodyPr/>
        <a:lstStyle/>
        <a:p>
          <a:endParaRPr lang="en-US"/>
        </a:p>
      </dgm:t>
    </dgm:pt>
    <dgm:pt modelId="{AB9AF00D-CD99-4577-971E-D341FA2EA64A}" type="sibTrans" cxnId="{311F9C56-81C9-42E0-A4C3-B56C300403AC}">
      <dgm:prSet/>
      <dgm:spPr/>
      <dgm:t>
        <a:bodyPr/>
        <a:lstStyle/>
        <a:p>
          <a:endParaRPr lang="en-US"/>
        </a:p>
      </dgm:t>
    </dgm:pt>
    <dgm:pt modelId="{3D595853-D32C-46CA-9396-B49A814576F8}">
      <dgm:prSet/>
      <dgm:spPr/>
      <dgm:t>
        <a:bodyPr/>
        <a:lstStyle/>
        <a:p>
          <a:r>
            <a:rPr lang="en-US"/>
            <a:t>Highlight in a different color the internal punctuation.</a:t>
          </a:r>
        </a:p>
      </dgm:t>
    </dgm:pt>
    <dgm:pt modelId="{326608E8-0B7D-453E-82AC-C299C710BC6A}" type="parTrans" cxnId="{1B78AAFE-0A70-427D-A4DB-2F17B311B1E0}">
      <dgm:prSet/>
      <dgm:spPr/>
      <dgm:t>
        <a:bodyPr/>
        <a:lstStyle/>
        <a:p>
          <a:endParaRPr lang="en-US"/>
        </a:p>
      </dgm:t>
    </dgm:pt>
    <dgm:pt modelId="{57C14614-1817-4914-AF2D-A916DC24EE14}" type="sibTrans" cxnId="{1B78AAFE-0A70-427D-A4DB-2F17B311B1E0}">
      <dgm:prSet/>
      <dgm:spPr/>
      <dgm:t>
        <a:bodyPr/>
        <a:lstStyle/>
        <a:p>
          <a:endParaRPr lang="en-US"/>
        </a:p>
      </dgm:t>
    </dgm:pt>
    <dgm:pt modelId="{131188B1-53A8-4F2F-A04A-D69619D8B014}">
      <dgm:prSet/>
      <dgm:spPr/>
      <dgm:t>
        <a:bodyPr/>
        <a:lstStyle/>
        <a:p>
          <a:r>
            <a:rPr lang="en-US"/>
            <a:t>Start reading. Circle any words that are complex.</a:t>
          </a:r>
        </a:p>
      </dgm:t>
    </dgm:pt>
    <dgm:pt modelId="{C6DA1376-4D83-40E7-8D3B-EDC1CF6E2FE0}" type="parTrans" cxnId="{31DE371B-77F0-40D4-9D37-244F4AC4D79A}">
      <dgm:prSet/>
      <dgm:spPr/>
      <dgm:t>
        <a:bodyPr/>
        <a:lstStyle/>
        <a:p>
          <a:endParaRPr lang="en-US"/>
        </a:p>
      </dgm:t>
    </dgm:pt>
    <dgm:pt modelId="{63851195-1A69-4731-9701-D830486A159E}" type="sibTrans" cxnId="{31DE371B-77F0-40D4-9D37-244F4AC4D79A}">
      <dgm:prSet/>
      <dgm:spPr/>
      <dgm:t>
        <a:bodyPr/>
        <a:lstStyle/>
        <a:p>
          <a:endParaRPr lang="en-US"/>
        </a:p>
      </dgm:t>
    </dgm:pt>
    <dgm:pt modelId="{5EED9BE9-D2E3-4F68-9A9C-4F51FB207D72}" type="pres">
      <dgm:prSet presAssocID="{797AF079-4B7A-4291-9936-C1501A5D2BB4}" presName="root" presStyleCnt="0">
        <dgm:presLayoutVars>
          <dgm:dir/>
          <dgm:resizeHandles val="exact"/>
        </dgm:presLayoutVars>
      </dgm:prSet>
      <dgm:spPr/>
    </dgm:pt>
    <dgm:pt modelId="{53BF8168-2BED-4282-BBF6-394E6DF770BB}" type="pres">
      <dgm:prSet presAssocID="{D464AD9C-DC72-4B38-9D15-DE212A16006F}" presName="compNode" presStyleCnt="0"/>
      <dgm:spPr/>
    </dgm:pt>
    <dgm:pt modelId="{DC814F34-E5F5-4A2D-8385-6961F252BD83}" type="pres">
      <dgm:prSet presAssocID="{D464AD9C-DC72-4B38-9D15-DE212A16006F}" presName="bgRect" presStyleLbl="bgShp" presStyleIdx="0" presStyleCnt="4"/>
      <dgm:spPr/>
    </dgm:pt>
    <dgm:pt modelId="{63D35845-F88E-46AD-97AF-FB1517AB2EDC}" type="pres">
      <dgm:prSet presAssocID="{D464AD9C-DC72-4B38-9D15-DE212A16006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07AC83B5-B56D-427A-98E8-CD9A67E349F6}" type="pres">
      <dgm:prSet presAssocID="{D464AD9C-DC72-4B38-9D15-DE212A16006F}" presName="spaceRect" presStyleCnt="0"/>
      <dgm:spPr/>
    </dgm:pt>
    <dgm:pt modelId="{01814693-47A4-479E-A291-F2BA66597DF2}" type="pres">
      <dgm:prSet presAssocID="{D464AD9C-DC72-4B38-9D15-DE212A16006F}" presName="parTx" presStyleLbl="revTx" presStyleIdx="0" presStyleCnt="4">
        <dgm:presLayoutVars>
          <dgm:chMax val="0"/>
          <dgm:chPref val="0"/>
        </dgm:presLayoutVars>
      </dgm:prSet>
      <dgm:spPr/>
    </dgm:pt>
    <dgm:pt modelId="{6AFA9B60-C490-4155-A3CC-E1DF37BEE3CA}" type="pres">
      <dgm:prSet presAssocID="{FAFCAD5D-EA9E-45E8-B6BD-BE85F0AD0222}" presName="sibTrans" presStyleCnt="0"/>
      <dgm:spPr/>
    </dgm:pt>
    <dgm:pt modelId="{477BD3EB-379F-4175-A29C-C7DFC4EAF1E4}" type="pres">
      <dgm:prSet presAssocID="{0BC18098-84EB-4395-BEDA-9125483627D6}" presName="compNode" presStyleCnt="0"/>
      <dgm:spPr/>
    </dgm:pt>
    <dgm:pt modelId="{0D57049A-CD00-45EF-902C-BB0EF11A91A5}" type="pres">
      <dgm:prSet presAssocID="{0BC18098-84EB-4395-BEDA-9125483627D6}" presName="bgRect" presStyleLbl="bgShp" presStyleIdx="1" presStyleCnt="4"/>
      <dgm:spPr/>
    </dgm:pt>
    <dgm:pt modelId="{C11EBA91-EC15-465F-BB26-F73C1CDCC40B}" type="pres">
      <dgm:prSet presAssocID="{0BC18098-84EB-4395-BEDA-9125483627D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CA83E719-D2D9-4766-B81D-FDFDDC46D324}" type="pres">
      <dgm:prSet presAssocID="{0BC18098-84EB-4395-BEDA-9125483627D6}" presName="spaceRect" presStyleCnt="0"/>
      <dgm:spPr/>
    </dgm:pt>
    <dgm:pt modelId="{5A64C505-FC8C-4445-A364-22A46F69A7DC}" type="pres">
      <dgm:prSet presAssocID="{0BC18098-84EB-4395-BEDA-9125483627D6}" presName="parTx" presStyleLbl="revTx" presStyleIdx="1" presStyleCnt="4">
        <dgm:presLayoutVars>
          <dgm:chMax val="0"/>
          <dgm:chPref val="0"/>
        </dgm:presLayoutVars>
      </dgm:prSet>
      <dgm:spPr/>
    </dgm:pt>
    <dgm:pt modelId="{75D868A4-CDD4-4CA3-AFB7-742313F013C2}" type="pres">
      <dgm:prSet presAssocID="{AB9AF00D-CD99-4577-971E-D341FA2EA64A}" presName="sibTrans" presStyleCnt="0"/>
      <dgm:spPr/>
    </dgm:pt>
    <dgm:pt modelId="{3F06FA6A-B373-42C3-9190-EF1C54DE75DC}" type="pres">
      <dgm:prSet presAssocID="{3D595853-D32C-46CA-9396-B49A814576F8}" presName="compNode" presStyleCnt="0"/>
      <dgm:spPr/>
    </dgm:pt>
    <dgm:pt modelId="{3051DC00-CEFB-4E9B-908D-854578F579C2}" type="pres">
      <dgm:prSet presAssocID="{3D595853-D32C-46CA-9396-B49A814576F8}" presName="bgRect" presStyleLbl="bgShp" presStyleIdx="2" presStyleCnt="4"/>
      <dgm:spPr/>
    </dgm:pt>
    <dgm:pt modelId="{FD62837C-37DD-44BD-BE23-342F5DB72599}" type="pres">
      <dgm:prSet presAssocID="{3D595853-D32C-46CA-9396-B49A814576F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ypewriter"/>
        </a:ext>
      </dgm:extLst>
    </dgm:pt>
    <dgm:pt modelId="{149EEE62-2A13-4B7D-B6FA-ABEFBA1E21C5}" type="pres">
      <dgm:prSet presAssocID="{3D595853-D32C-46CA-9396-B49A814576F8}" presName="spaceRect" presStyleCnt="0"/>
      <dgm:spPr/>
    </dgm:pt>
    <dgm:pt modelId="{2596A648-FC65-4665-81EA-A0644444F8AE}" type="pres">
      <dgm:prSet presAssocID="{3D595853-D32C-46CA-9396-B49A814576F8}" presName="parTx" presStyleLbl="revTx" presStyleIdx="2" presStyleCnt="4">
        <dgm:presLayoutVars>
          <dgm:chMax val="0"/>
          <dgm:chPref val="0"/>
        </dgm:presLayoutVars>
      </dgm:prSet>
      <dgm:spPr/>
    </dgm:pt>
    <dgm:pt modelId="{BD50A4E4-FC5E-4084-8CA2-9A63AD35EC0B}" type="pres">
      <dgm:prSet presAssocID="{57C14614-1817-4914-AF2D-A916DC24EE14}" presName="sibTrans" presStyleCnt="0"/>
      <dgm:spPr/>
    </dgm:pt>
    <dgm:pt modelId="{A5EFDA34-0439-4E95-835F-EEF27D910178}" type="pres">
      <dgm:prSet presAssocID="{131188B1-53A8-4F2F-A04A-D69619D8B014}" presName="compNode" presStyleCnt="0"/>
      <dgm:spPr/>
    </dgm:pt>
    <dgm:pt modelId="{A1C34E09-E0F5-4A15-A832-A91DA28E423C}" type="pres">
      <dgm:prSet presAssocID="{131188B1-53A8-4F2F-A04A-D69619D8B014}" presName="bgRect" presStyleLbl="bgShp" presStyleIdx="3" presStyleCnt="4"/>
      <dgm:spPr/>
    </dgm:pt>
    <dgm:pt modelId="{091B2E22-19C5-4280-810D-0A3058124E07}" type="pres">
      <dgm:prSet presAssocID="{131188B1-53A8-4F2F-A04A-D69619D8B01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on Shelf"/>
        </a:ext>
      </dgm:extLst>
    </dgm:pt>
    <dgm:pt modelId="{501177FF-44A8-49D4-AECA-9BCB67314D30}" type="pres">
      <dgm:prSet presAssocID="{131188B1-53A8-4F2F-A04A-D69619D8B014}" presName="spaceRect" presStyleCnt="0"/>
      <dgm:spPr/>
    </dgm:pt>
    <dgm:pt modelId="{2D9D7CAA-C740-4EA1-9256-7DB7033E5E33}" type="pres">
      <dgm:prSet presAssocID="{131188B1-53A8-4F2F-A04A-D69619D8B014}" presName="parTx" presStyleLbl="revTx" presStyleIdx="3" presStyleCnt="4">
        <dgm:presLayoutVars>
          <dgm:chMax val="0"/>
          <dgm:chPref val="0"/>
        </dgm:presLayoutVars>
      </dgm:prSet>
      <dgm:spPr/>
    </dgm:pt>
  </dgm:ptLst>
  <dgm:cxnLst>
    <dgm:cxn modelId="{31DE371B-77F0-40D4-9D37-244F4AC4D79A}" srcId="{797AF079-4B7A-4291-9936-C1501A5D2BB4}" destId="{131188B1-53A8-4F2F-A04A-D69619D8B014}" srcOrd="3" destOrd="0" parTransId="{C6DA1376-4D83-40E7-8D3B-EDC1CF6E2FE0}" sibTransId="{63851195-1A69-4731-9701-D830486A159E}"/>
    <dgm:cxn modelId="{70852927-4550-40C5-939F-E0D324672FE7}" type="presOf" srcId="{3D595853-D32C-46CA-9396-B49A814576F8}" destId="{2596A648-FC65-4665-81EA-A0644444F8AE}" srcOrd="0" destOrd="0" presId="urn:microsoft.com/office/officeart/2018/2/layout/IconVerticalSolidList"/>
    <dgm:cxn modelId="{B8944753-25B8-47C7-954C-E0E854BC2BF1}" type="presOf" srcId="{131188B1-53A8-4F2F-A04A-D69619D8B014}" destId="{2D9D7CAA-C740-4EA1-9256-7DB7033E5E33}" srcOrd="0" destOrd="0" presId="urn:microsoft.com/office/officeart/2018/2/layout/IconVerticalSolidList"/>
    <dgm:cxn modelId="{311F9C56-81C9-42E0-A4C3-B56C300403AC}" srcId="{797AF079-4B7A-4291-9936-C1501A5D2BB4}" destId="{0BC18098-84EB-4395-BEDA-9125483627D6}" srcOrd="1" destOrd="0" parTransId="{83BEB637-FDC7-48CD-96F5-B49F3C5AC6C0}" sibTransId="{AB9AF00D-CD99-4577-971E-D341FA2EA64A}"/>
    <dgm:cxn modelId="{EDD8CB81-8F4A-4093-8A4A-BB51C69730C4}" type="presOf" srcId="{0BC18098-84EB-4395-BEDA-9125483627D6}" destId="{5A64C505-FC8C-4445-A364-22A46F69A7DC}" srcOrd="0" destOrd="0" presId="urn:microsoft.com/office/officeart/2018/2/layout/IconVerticalSolidList"/>
    <dgm:cxn modelId="{C94BECDC-2D90-47C5-8432-05644B612D97}" type="presOf" srcId="{797AF079-4B7A-4291-9936-C1501A5D2BB4}" destId="{5EED9BE9-D2E3-4F68-9A9C-4F51FB207D72}" srcOrd="0" destOrd="0" presId="urn:microsoft.com/office/officeart/2018/2/layout/IconVerticalSolidList"/>
    <dgm:cxn modelId="{F8F51CF9-74E0-49B2-A416-E7CDA1E2D3BA}" srcId="{797AF079-4B7A-4291-9936-C1501A5D2BB4}" destId="{D464AD9C-DC72-4B38-9D15-DE212A16006F}" srcOrd="0" destOrd="0" parTransId="{D2E55896-86C0-407F-8134-59BAEB9FC6DD}" sibTransId="{FAFCAD5D-EA9E-45E8-B6BD-BE85F0AD0222}"/>
    <dgm:cxn modelId="{45A021F9-E3BA-4306-BA92-8BA8633D34FB}" type="presOf" srcId="{D464AD9C-DC72-4B38-9D15-DE212A16006F}" destId="{01814693-47A4-479E-A291-F2BA66597DF2}" srcOrd="0" destOrd="0" presId="urn:microsoft.com/office/officeart/2018/2/layout/IconVerticalSolidList"/>
    <dgm:cxn modelId="{1B78AAFE-0A70-427D-A4DB-2F17B311B1E0}" srcId="{797AF079-4B7A-4291-9936-C1501A5D2BB4}" destId="{3D595853-D32C-46CA-9396-B49A814576F8}" srcOrd="2" destOrd="0" parTransId="{326608E8-0B7D-453E-82AC-C299C710BC6A}" sibTransId="{57C14614-1817-4914-AF2D-A916DC24EE14}"/>
    <dgm:cxn modelId="{515CA17F-6F59-4E01-A49F-D731D6BFA431}" type="presParOf" srcId="{5EED9BE9-D2E3-4F68-9A9C-4F51FB207D72}" destId="{53BF8168-2BED-4282-BBF6-394E6DF770BB}" srcOrd="0" destOrd="0" presId="urn:microsoft.com/office/officeart/2018/2/layout/IconVerticalSolidList"/>
    <dgm:cxn modelId="{C170665C-3E1C-4BEB-B3F0-A12C3F76E3CC}" type="presParOf" srcId="{53BF8168-2BED-4282-BBF6-394E6DF770BB}" destId="{DC814F34-E5F5-4A2D-8385-6961F252BD83}" srcOrd="0" destOrd="0" presId="urn:microsoft.com/office/officeart/2018/2/layout/IconVerticalSolidList"/>
    <dgm:cxn modelId="{8ED02129-DA35-4C16-BE96-752F4F4C7D57}" type="presParOf" srcId="{53BF8168-2BED-4282-BBF6-394E6DF770BB}" destId="{63D35845-F88E-46AD-97AF-FB1517AB2EDC}" srcOrd="1" destOrd="0" presId="urn:microsoft.com/office/officeart/2018/2/layout/IconVerticalSolidList"/>
    <dgm:cxn modelId="{A02B8D81-77F5-49CE-BF34-3C890EB516B3}" type="presParOf" srcId="{53BF8168-2BED-4282-BBF6-394E6DF770BB}" destId="{07AC83B5-B56D-427A-98E8-CD9A67E349F6}" srcOrd="2" destOrd="0" presId="urn:microsoft.com/office/officeart/2018/2/layout/IconVerticalSolidList"/>
    <dgm:cxn modelId="{AB981D28-BB5F-44CC-91E9-2B3AC0CCD1D5}" type="presParOf" srcId="{53BF8168-2BED-4282-BBF6-394E6DF770BB}" destId="{01814693-47A4-479E-A291-F2BA66597DF2}" srcOrd="3" destOrd="0" presId="urn:microsoft.com/office/officeart/2018/2/layout/IconVerticalSolidList"/>
    <dgm:cxn modelId="{014909C6-C407-4CEE-B161-4E8E30FF9334}" type="presParOf" srcId="{5EED9BE9-D2E3-4F68-9A9C-4F51FB207D72}" destId="{6AFA9B60-C490-4155-A3CC-E1DF37BEE3CA}" srcOrd="1" destOrd="0" presId="urn:microsoft.com/office/officeart/2018/2/layout/IconVerticalSolidList"/>
    <dgm:cxn modelId="{84D9C1BC-6DE2-45E4-A52B-74C9E0B57116}" type="presParOf" srcId="{5EED9BE9-D2E3-4F68-9A9C-4F51FB207D72}" destId="{477BD3EB-379F-4175-A29C-C7DFC4EAF1E4}" srcOrd="2" destOrd="0" presId="urn:microsoft.com/office/officeart/2018/2/layout/IconVerticalSolidList"/>
    <dgm:cxn modelId="{5199B41E-D619-4E7E-A74A-DC025205C387}" type="presParOf" srcId="{477BD3EB-379F-4175-A29C-C7DFC4EAF1E4}" destId="{0D57049A-CD00-45EF-902C-BB0EF11A91A5}" srcOrd="0" destOrd="0" presId="urn:microsoft.com/office/officeart/2018/2/layout/IconVerticalSolidList"/>
    <dgm:cxn modelId="{B615D3FC-401A-40FA-ADC4-E38AC8F3A951}" type="presParOf" srcId="{477BD3EB-379F-4175-A29C-C7DFC4EAF1E4}" destId="{C11EBA91-EC15-465F-BB26-F73C1CDCC40B}" srcOrd="1" destOrd="0" presId="urn:microsoft.com/office/officeart/2018/2/layout/IconVerticalSolidList"/>
    <dgm:cxn modelId="{E5C30564-C021-4908-A5CA-117B8DE83D77}" type="presParOf" srcId="{477BD3EB-379F-4175-A29C-C7DFC4EAF1E4}" destId="{CA83E719-D2D9-4766-B81D-FDFDDC46D324}" srcOrd="2" destOrd="0" presId="urn:microsoft.com/office/officeart/2018/2/layout/IconVerticalSolidList"/>
    <dgm:cxn modelId="{C3BE660C-5414-4323-93E0-1CFD5C793F1A}" type="presParOf" srcId="{477BD3EB-379F-4175-A29C-C7DFC4EAF1E4}" destId="{5A64C505-FC8C-4445-A364-22A46F69A7DC}" srcOrd="3" destOrd="0" presId="urn:microsoft.com/office/officeart/2018/2/layout/IconVerticalSolidList"/>
    <dgm:cxn modelId="{A95CED7A-9FAE-4299-B32F-119A17C85EE7}" type="presParOf" srcId="{5EED9BE9-D2E3-4F68-9A9C-4F51FB207D72}" destId="{75D868A4-CDD4-4CA3-AFB7-742313F013C2}" srcOrd="3" destOrd="0" presId="urn:microsoft.com/office/officeart/2018/2/layout/IconVerticalSolidList"/>
    <dgm:cxn modelId="{9D14658C-1522-4627-9FFD-F411FC29D729}" type="presParOf" srcId="{5EED9BE9-D2E3-4F68-9A9C-4F51FB207D72}" destId="{3F06FA6A-B373-42C3-9190-EF1C54DE75DC}" srcOrd="4" destOrd="0" presId="urn:microsoft.com/office/officeart/2018/2/layout/IconVerticalSolidList"/>
    <dgm:cxn modelId="{C9B1EA74-63FC-463E-B274-EC888730A97C}" type="presParOf" srcId="{3F06FA6A-B373-42C3-9190-EF1C54DE75DC}" destId="{3051DC00-CEFB-4E9B-908D-854578F579C2}" srcOrd="0" destOrd="0" presId="urn:microsoft.com/office/officeart/2018/2/layout/IconVerticalSolidList"/>
    <dgm:cxn modelId="{2BB18E05-B761-46DE-9748-07232DED922F}" type="presParOf" srcId="{3F06FA6A-B373-42C3-9190-EF1C54DE75DC}" destId="{FD62837C-37DD-44BD-BE23-342F5DB72599}" srcOrd="1" destOrd="0" presId="urn:microsoft.com/office/officeart/2018/2/layout/IconVerticalSolidList"/>
    <dgm:cxn modelId="{595F90F0-8486-45F8-BDA7-411B59012429}" type="presParOf" srcId="{3F06FA6A-B373-42C3-9190-EF1C54DE75DC}" destId="{149EEE62-2A13-4B7D-B6FA-ABEFBA1E21C5}" srcOrd="2" destOrd="0" presId="urn:microsoft.com/office/officeart/2018/2/layout/IconVerticalSolidList"/>
    <dgm:cxn modelId="{DC6D39F9-1548-466F-BA80-45C1C24EA927}" type="presParOf" srcId="{3F06FA6A-B373-42C3-9190-EF1C54DE75DC}" destId="{2596A648-FC65-4665-81EA-A0644444F8AE}" srcOrd="3" destOrd="0" presId="urn:microsoft.com/office/officeart/2018/2/layout/IconVerticalSolidList"/>
    <dgm:cxn modelId="{2F6F503E-2793-4194-A9EC-DAAB109B2B8D}" type="presParOf" srcId="{5EED9BE9-D2E3-4F68-9A9C-4F51FB207D72}" destId="{BD50A4E4-FC5E-4084-8CA2-9A63AD35EC0B}" srcOrd="5" destOrd="0" presId="urn:microsoft.com/office/officeart/2018/2/layout/IconVerticalSolidList"/>
    <dgm:cxn modelId="{2EE4D878-A294-42F4-98F5-0C2F1509310D}" type="presParOf" srcId="{5EED9BE9-D2E3-4F68-9A9C-4F51FB207D72}" destId="{A5EFDA34-0439-4E95-835F-EEF27D910178}" srcOrd="6" destOrd="0" presId="urn:microsoft.com/office/officeart/2018/2/layout/IconVerticalSolidList"/>
    <dgm:cxn modelId="{1483BBA7-96BF-49B5-A7D1-1C11A1E0F2A1}" type="presParOf" srcId="{A5EFDA34-0439-4E95-835F-EEF27D910178}" destId="{A1C34E09-E0F5-4A15-A832-A91DA28E423C}" srcOrd="0" destOrd="0" presId="urn:microsoft.com/office/officeart/2018/2/layout/IconVerticalSolidList"/>
    <dgm:cxn modelId="{39C5421A-A5E6-4A7D-AC0D-499C35D539E3}" type="presParOf" srcId="{A5EFDA34-0439-4E95-835F-EEF27D910178}" destId="{091B2E22-19C5-4280-810D-0A3058124E07}" srcOrd="1" destOrd="0" presId="urn:microsoft.com/office/officeart/2018/2/layout/IconVerticalSolidList"/>
    <dgm:cxn modelId="{ABBA7F7E-F6A9-45A3-A6AB-6977E4481315}" type="presParOf" srcId="{A5EFDA34-0439-4E95-835F-EEF27D910178}" destId="{501177FF-44A8-49D4-AECA-9BCB67314D30}" srcOrd="2" destOrd="0" presId="urn:microsoft.com/office/officeart/2018/2/layout/IconVerticalSolidList"/>
    <dgm:cxn modelId="{C03EAFC2-1F53-4B04-9095-C7E6B0AD5B74}" type="presParOf" srcId="{A5EFDA34-0439-4E95-835F-EEF27D910178}" destId="{2D9D7CAA-C740-4EA1-9256-7DB7033E5E3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3968CE-A642-401B-8D21-882981795F3A}" type="doc">
      <dgm:prSet loTypeId="urn:microsoft.com/office/officeart/2005/8/layout/matrix3" loCatId="matrix" qsTypeId="urn:microsoft.com/office/officeart/2005/8/quickstyle/simple1" qsCatId="simple" csTypeId="urn:microsoft.com/office/officeart/2005/8/colors/colorful5" csCatId="colorful"/>
      <dgm:spPr/>
      <dgm:t>
        <a:bodyPr/>
        <a:lstStyle/>
        <a:p>
          <a:endParaRPr lang="en-US"/>
        </a:p>
      </dgm:t>
    </dgm:pt>
    <dgm:pt modelId="{282EB224-F100-4FB9-9160-5D8813D1CB0A}">
      <dgm:prSet/>
      <dgm:spPr/>
      <dgm:t>
        <a:bodyPr/>
        <a:lstStyle/>
        <a:p>
          <a:r>
            <a:rPr lang="en-US"/>
            <a:t>What makes it complex – grade level?</a:t>
          </a:r>
        </a:p>
      </dgm:t>
    </dgm:pt>
    <dgm:pt modelId="{E71D5218-0919-4260-A0F4-B93283157914}" type="parTrans" cxnId="{93716BE1-421A-4AA4-B78C-0F75806E43DD}">
      <dgm:prSet/>
      <dgm:spPr/>
      <dgm:t>
        <a:bodyPr/>
        <a:lstStyle/>
        <a:p>
          <a:endParaRPr lang="en-US"/>
        </a:p>
      </dgm:t>
    </dgm:pt>
    <dgm:pt modelId="{1A02932F-38CF-4A06-A2D8-7F54495004B2}" type="sibTrans" cxnId="{93716BE1-421A-4AA4-B78C-0F75806E43DD}">
      <dgm:prSet/>
      <dgm:spPr/>
      <dgm:t>
        <a:bodyPr/>
        <a:lstStyle/>
        <a:p>
          <a:endParaRPr lang="en-US"/>
        </a:p>
      </dgm:t>
    </dgm:pt>
    <dgm:pt modelId="{E1DCA1E6-25A1-409E-A173-78038530969F}">
      <dgm:prSet/>
      <dgm:spPr/>
      <dgm:t>
        <a:bodyPr/>
        <a:lstStyle/>
        <a:p>
          <a:r>
            <a:rPr lang="en-US"/>
            <a:t>Have students encountered this type of text before? </a:t>
          </a:r>
        </a:p>
      </dgm:t>
    </dgm:pt>
    <dgm:pt modelId="{3DE1B1F8-2745-4DA5-860E-21AA80C33F7F}" type="parTrans" cxnId="{9E44003C-0C4A-4017-9BB2-DAD12DD556EC}">
      <dgm:prSet/>
      <dgm:spPr/>
      <dgm:t>
        <a:bodyPr/>
        <a:lstStyle/>
        <a:p>
          <a:endParaRPr lang="en-US"/>
        </a:p>
      </dgm:t>
    </dgm:pt>
    <dgm:pt modelId="{F83992C7-5863-41CC-9337-7E320AB2C692}" type="sibTrans" cxnId="{9E44003C-0C4A-4017-9BB2-DAD12DD556EC}">
      <dgm:prSet/>
      <dgm:spPr/>
      <dgm:t>
        <a:bodyPr/>
        <a:lstStyle/>
        <a:p>
          <a:endParaRPr lang="en-US"/>
        </a:p>
      </dgm:t>
    </dgm:pt>
    <dgm:pt modelId="{BC8E1348-6263-428F-968D-E05946BF5895}">
      <dgm:prSet/>
      <dgm:spPr/>
      <dgm:t>
        <a:bodyPr/>
        <a:lstStyle/>
        <a:p>
          <a:r>
            <a:rPr lang="en-US"/>
            <a:t>What are the norms for the type of text? </a:t>
          </a:r>
        </a:p>
      </dgm:t>
    </dgm:pt>
    <dgm:pt modelId="{73C653EE-994C-44C4-879C-3ADB0A44FC6E}" type="parTrans" cxnId="{5320E15D-5E5B-472C-9644-41E8DD9F31C1}">
      <dgm:prSet/>
      <dgm:spPr/>
      <dgm:t>
        <a:bodyPr/>
        <a:lstStyle/>
        <a:p>
          <a:endParaRPr lang="en-US"/>
        </a:p>
      </dgm:t>
    </dgm:pt>
    <dgm:pt modelId="{B165F2AF-6D78-4095-B349-C187A735EE9F}" type="sibTrans" cxnId="{5320E15D-5E5B-472C-9644-41E8DD9F31C1}">
      <dgm:prSet/>
      <dgm:spPr/>
      <dgm:t>
        <a:bodyPr/>
        <a:lstStyle/>
        <a:p>
          <a:endParaRPr lang="en-US"/>
        </a:p>
      </dgm:t>
    </dgm:pt>
    <dgm:pt modelId="{5A921208-DAD2-4306-9933-A4CDA1261226}">
      <dgm:prSet/>
      <dgm:spPr/>
      <dgm:t>
        <a:bodyPr/>
        <a:lstStyle/>
        <a:p>
          <a:r>
            <a:rPr lang="en-US"/>
            <a:t>What are some common engagement norms in the context (read cover to cover, skim, scan, skip around)?</a:t>
          </a:r>
        </a:p>
      </dgm:t>
    </dgm:pt>
    <dgm:pt modelId="{0740E00C-C745-4C68-AF81-697CA4064CC6}" type="parTrans" cxnId="{82A3EF75-F74F-418F-9547-F831E67888CE}">
      <dgm:prSet/>
      <dgm:spPr/>
      <dgm:t>
        <a:bodyPr/>
        <a:lstStyle/>
        <a:p>
          <a:endParaRPr lang="en-US"/>
        </a:p>
      </dgm:t>
    </dgm:pt>
    <dgm:pt modelId="{D5E4872A-3AD9-480D-872C-272350298EB7}" type="sibTrans" cxnId="{82A3EF75-F74F-418F-9547-F831E67888CE}">
      <dgm:prSet/>
      <dgm:spPr/>
      <dgm:t>
        <a:bodyPr/>
        <a:lstStyle/>
        <a:p>
          <a:endParaRPr lang="en-US"/>
        </a:p>
      </dgm:t>
    </dgm:pt>
    <dgm:pt modelId="{8311F791-A3A4-4C1B-8418-495F0DE80DCD}" type="pres">
      <dgm:prSet presAssocID="{3A3968CE-A642-401B-8D21-882981795F3A}" presName="matrix" presStyleCnt="0">
        <dgm:presLayoutVars>
          <dgm:chMax val="1"/>
          <dgm:dir/>
          <dgm:resizeHandles val="exact"/>
        </dgm:presLayoutVars>
      </dgm:prSet>
      <dgm:spPr/>
    </dgm:pt>
    <dgm:pt modelId="{3A9E1F8C-4CCB-4ACE-9D3D-03CFFCE27EAB}" type="pres">
      <dgm:prSet presAssocID="{3A3968CE-A642-401B-8D21-882981795F3A}" presName="diamond" presStyleLbl="bgShp" presStyleIdx="0" presStyleCnt="1"/>
      <dgm:spPr/>
    </dgm:pt>
    <dgm:pt modelId="{7E85F09A-3616-4EED-95E6-82FACA4A8D18}" type="pres">
      <dgm:prSet presAssocID="{3A3968CE-A642-401B-8D21-882981795F3A}" presName="quad1" presStyleLbl="node1" presStyleIdx="0" presStyleCnt="4">
        <dgm:presLayoutVars>
          <dgm:chMax val="0"/>
          <dgm:chPref val="0"/>
          <dgm:bulletEnabled val="1"/>
        </dgm:presLayoutVars>
      </dgm:prSet>
      <dgm:spPr/>
    </dgm:pt>
    <dgm:pt modelId="{6DF29B2C-E223-48E3-9548-5373147E2A6C}" type="pres">
      <dgm:prSet presAssocID="{3A3968CE-A642-401B-8D21-882981795F3A}" presName="quad2" presStyleLbl="node1" presStyleIdx="1" presStyleCnt="4">
        <dgm:presLayoutVars>
          <dgm:chMax val="0"/>
          <dgm:chPref val="0"/>
          <dgm:bulletEnabled val="1"/>
        </dgm:presLayoutVars>
      </dgm:prSet>
      <dgm:spPr/>
    </dgm:pt>
    <dgm:pt modelId="{30C2C072-5F41-4D9E-AB7E-3D8FDF3D9E70}" type="pres">
      <dgm:prSet presAssocID="{3A3968CE-A642-401B-8D21-882981795F3A}" presName="quad3" presStyleLbl="node1" presStyleIdx="2" presStyleCnt="4">
        <dgm:presLayoutVars>
          <dgm:chMax val="0"/>
          <dgm:chPref val="0"/>
          <dgm:bulletEnabled val="1"/>
        </dgm:presLayoutVars>
      </dgm:prSet>
      <dgm:spPr/>
    </dgm:pt>
    <dgm:pt modelId="{6EE0B32D-1106-4657-A939-423CD73CEC0E}" type="pres">
      <dgm:prSet presAssocID="{3A3968CE-A642-401B-8D21-882981795F3A}" presName="quad4" presStyleLbl="node1" presStyleIdx="3" presStyleCnt="4">
        <dgm:presLayoutVars>
          <dgm:chMax val="0"/>
          <dgm:chPref val="0"/>
          <dgm:bulletEnabled val="1"/>
        </dgm:presLayoutVars>
      </dgm:prSet>
      <dgm:spPr/>
    </dgm:pt>
  </dgm:ptLst>
  <dgm:cxnLst>
    <dgm:cxn modelId="{69FB5117-D935-4A66-A1DD-DEB9EEFA57C2}" type="presOf" srcId="{BC8E1348-6263-428F-968D-E05946BF5895}" destId="{30C2C072-5F41-4D9E-AB7E-3D8FDF3D9E70}" srcOrd="0" destOrd="0" presId="urn:microsoft.com/office/officeart/2005/8/layout/matrix3"/>
    <dgm:cxn modelId="{9E44003C-0C4A-4017-9BB2-DAD12DD556EC}" srcId="{3A3968CE-A642-401B-8D21-882981795F3A}" destId="{E1DCA1E6-25A1-409E-A173-78038530969F}" srcOrd="1" destOrd="0" parTransId="{3DE1B1F8-2745-4DA5-860E-21AA80C33F7F}" sibTransId="{F83992C7-5863-41CC-9337-7E320AB2C692}"/>
    <dgm:cxn modelId="{5320E15D-5E5B-472C-9644-41E8DD9F31C1}" srcId="{3A3968CE-A642-401B-8D21-882981795F3A}" destId="{BC8E1348-6263-428F-968D-E05946BF5895}" srcOrd="2" destOrd="0" parTransId="{73C653EE-994C-44C4-879C-3ADB0A44FC6E}" sibTransId="{B165F2AF-6D78-4095-B349-C187A735EE9F}"/>
    <dgm:cxn modelId="{CBE4C261-6C72-4BAE-AB97-9042D274CA91}" type="presOf" srcId="{E1DCA1E6-25A1-409E-A173-78038530969F}" destId="{6DF29B2C-E223-48E3-9548-5373147E2A6C}" srcOrd="0" destOrd="0" presId="urn:microsoft.com/office/officeart/2005/8/layout/matrix3"/>
    <dgm:cxn modelId="{82A3EF75-F74F-418F-9547-F831E67888CE}" srcId="{3A3968CE-A642-401B-8D21-882981795F3A}" destId="{5A921208-DAD2-4306-9933-A4CDA1261226}" srcOrd="3" destOrd="0" parTransId="{0740E00C-C745-4C68-AF81-697CA4064CC6}" sibTransId="{D5E4872A-3AD9-480D-872C-272350298EB7}"/>
    <dgm:cxn modelId="{82229E84-CEF1-4965-B8A9-05AFF5BAC4EE}" type="presOf" srcId="{282EB224-F100-4FB9-9160-5D8813D1CB0A}" destId="{7E85F09A-3616-4EED-95E6-82FACA4A8D18}" srcOrd="0" destOrd="0" presId="urn:microsoft.com/office/officeart/2005/8/layout/matrix3"/>
    <dgm:cxn modelId="{8376A8BA-28E2-4F2D-B185-E950001D15BB}" type="presOf" srcId="{3A3968CE-A642-401B-8D21-882981795F3A}" destId="{8311F791-A3A4-4C1B-8418-495F0DE80DCD}" srcOrd="0" destOrd="0" presId="urn:microsoft.com/office/officeart/2005/8/layout/matrix3"/>
    <dgm:cxn modelId="{C4B929CC-1A12-427F-A994-A045396849BF}" type="presOf" srcId="{5A921208-DAD2-4306-9933-A4CDA1261226}" destId="{6EE0B32D-1106-4657-A939-423CD73CEC0E}" srcOrd="0" destOrd="0" presId="urn:microsoft.com/office/officeart/2005/8/layout/matrix3"/>
    <dgm:cxn modelId="{93716BE1-421A-4AA4-B78C-0F75806E43DD}" srcId="{3A3968CE-A642-401B-8D21-882981795F3A}" destId="{282EB224-F100-4FB9-9160-5D8813D1CB0A}" srcOrd="0" destOrd="0" parTransId="{E71D5218-0919-4260-A0F4-B93283157914}" sibTransId="{1A02932F-38CF-4A06-A2D8-7F54495004B2}"/>
    <dgm:cxn modelId="{D4307B6C-8CA2-4F27-A059-75DD60A0723A}" type="presParOf" srcId="{8311F791-A3A4-4C1B-8418-495F0DE80DCD}" destId="{3A9E1F8C-4CCB-4ACE-9D3D-03CFFCE27EAB}" srcOrd="0" destOrd="0" presId="urn:microsoft.com/office/officeart/2005/8/layout/matrix3"/>
    <dgm:cxn modelId="{92F8D2F3-422A-48BA-85C8-B9B11095B211}" type="presParOf" srcId="{8311F791-A3A4-4C1B-8418-495F0DE80DCD}" destId="{7E85F09A-3616-4EED-95E6-82FACA4A8D18}" srcOrd="1" destOrd="0" presId="urn:microsoft.com/office/officeart/2005/8/layout/matrix3"/>
    <dgm:cxn modelId="{5A61EDBB-B16F-43BA-AFD9-D8F8C0A174F1}" type="presParOf" srcId="{8311F791-A3A4-4C1B-8418-495F0DE80DCD}" destId="{6DF29B2C-E223-48E3-9548-5373147E2A6C}" srcOrd="2" destOrd="0" presId="urn:microsoft.com/office/officeart/2005/8/layout/matrix3"/>
    <dgm:cxn modelId="{B4782355-320B-4FC1-B070-4022ED6B19E2}" type="presParOf" srcId="{8311F791-A3A4-4C1B-8418-495F0DE80DCD}" destId="{30C2C072-5F41-4D9E-AB7E-3D8FDF3D9E70}" srcOrd="3" destOrd="0" presId="urn:microsoft.com/office/officeart/2005/8/layout/matrix3"/>
    <dgm:cxn modelId="{20A1B3AA-8CEC-47EA-A294-30170D03C462}" type="presParOf" srcId="{8311F791-A3A4-4C1B-8418-495F0DE80DCD}" destId="{6EE0B32D-1106-4657-A939-423CD73CEC0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87CA96-4435-4363-97C7-1A90F4939D1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94CE8F9-322D-414B-AEF0-82D54B93CCC7}">
      <dgm:prSet/>
      <dgm:spPr/>
      <dgm:t>
        <a:bodyPr/>
        <a:lstStyle/>
        <a:p>
          <a:pPr>
            <a:lnSpc>
              <a:spcPct val="100000"/>
            </a:lnSpc>
            <a:defRPr cap="all"/>
          </a:pPr>
          <a:r>
            <a:rPr lang="en-US"/>
            <a:t>Clarify</a:t>
          </a:r>
        </a:p>
      </dgm:t>
    </dgm:pt>
    <dgm:pt modelId="{0797C322-D6D7-4666-B47A-7F2C77767F7C}" type="parTrans" cxnId="{39B3907D-79A2-4FA7-AD83-AA2B19262E43}">
      <dgm:prSet/>
      <dgm:spPr/>
      <dgm:t>
        <a:bodyPr/>
        <a:lstStyle/>
        <a:p>
          <a:endParaRPr lang="en-US"/>
        </a:p>
      </dgm:t>
    </dgm:pt>
    <dgm:pt modelId="{802D12FB-563D-48F8-8BC8-12C13D66BB03}" type="sibTrans" cxnId="{39B3907D-79A2-4FA7-AD83-AA2B19262E43}">
      <dgm:prSet/>
      <dgm:spPr/>
      <dgm:t>
        <a:bodyPr/>
        <a:lstStyle/>
        <a:p>
          <a:endParaRPr lang="en-US"/>
        </a:p>
      </dgm:t>
    </dgm:pt>
    <dgm:pt modelId="{A90DC0BA-CD8F-49A2-A024-2DA8F69286EA}">
      <dgm:prSet/>
      <dgm:spPr/>
      <dgm:t>
        <a:bodyPr/>
        <a:lstStyle/>
        <a:p>
          <a:pPr>
            <a:lnSpc>
              <a:spcPct val="100000"/>
            </a:lnSpc>
            <a:defRPr cap="all"/>
          </a:pPr>
          <a:r>
            <a:rPr lang="en-US"/>
            <a:t>Deepen understanding</a:t>
          </a:r>
        </a:p>
      </dgm:t>
    </dgm:pt>
    <dgm:pt modelId="{64224DA8-FB13-4C5C-955D-177F0AB09007}" type="parTrans" cxnId="{5FBB7106-A0AA-4124-85FF-E37D456F2C63}">
      <dgm:prSet/>
      <dgm:spPr/>
      <dgm:t>
        <a:bodyPr/>
        <a:lstStyle/>
        <a:p>
          <a:endParaRPr lang="en-US"/>
        </a:p>
      </dgm:t>
    </dgm:pt>
    <dgm:pt modelId="{29555B90-88DF-4455-8BF6-4836E144EE0A}" type="sibTrans" cxnId="{5FBB7106-A0AA-4124-85FF-E37D456F2C63}">
      <dgm:prSet/>
      <dgm:spPr/>
      <dgm:t>
        <a:bodyPr/>
        <a:lstStyle/>
        <a:p>
          <a:endParaRPr lang="en-US"/>
        </a:p>
      </dgm:t>
    </dgm:pt>
    <dgm:pt modelId="{1698AF3D-B7CC-45E6-A371-5D644B2B1E2E}">
      <dgm:prSet/>
      <dgm:spPr/>
      <dgm:t>
        <a:bodyPr/>
        <a:lstStyle/>
        <a:p>
          <a:pPr>
            <a:lnSpc>
              <a:spcPct val="100000"/>
            </a:lnSpc>
            <a:defRPr cap="all"/>
          </a:pPr>
          <a:r>
            <a:rPr lang="en-US"/>
            <a:t>Connect to inquiry</a:t>
          </a:r>
        </a:p>
      </dgm:t>
    </dgm:pt>
    <dgm:pt modelId="{BE32E7A6-F06B-42F3-A539-DE3702EE2E52}" type="parTrans" cxnId="{6A8698A4-25E4-4AF8-A533-EC4BF2EA6764}">
      <dgm:prSet/>
      <dgm:spPr/>
      <dgm:t>
        <a:bodyPr/>
        <a:lstStyle/>
        <a:p>
          <a:endParaRPr lang="en-US"/>
        </a:p>
      </dgm:t>
    </dgm:pt>
    <dgm:pt modelId="{567B86CB-B44E-42D7-980F-C73DDE958BA6}" type="sibTrans" cxnId="{6A8698A4-25E4-4AF8-A533-EC4BF2EA6764}">
      <dgm:prSet/>
      <dgm:spPr/>
      <dgm:t>
        <a:bodyPr/>
        <a:lstStyle/>
        <a:p>
          <a:endParaRPr lang="en-US"/>
        </a:p>
      </dgm:t>
    </dgm:pt>
    <dgm:pt modelId="{12ECD7E8-0C66-47BF-B9C0-A061D7700D2C}" type="pres">
      <dgm:prSet presAssocID="{A687CA96-4435-4363-97C7-1A90F4939D16}" presName="root" presStyleCnt="0">
        <dgm:presLayoutVars>
          <dgm:dir/>
          <dgm:resizeHandles val="exact"/>
        </dgm:presLayoutVars>
      </dgm:prSet>
      <dgm:spPr/>
    </dgm:pt>
    <dgm:pt modelId="{ADE58147-44D3-4EDC-9106-9EF357ACAA42}" type="pres">
      <dgm:prSet presAssocID="{494CE8F9-322D-414B-AEF0-82D54B93CCC7}" presName="compNode" presStyleCnt="0"/>
      <dgm:spPr/>
    </dgm:pt>
    <dgm:pt modelId="{E0978D74-3E3C-48EA-A773-7910742FA3CC}" type="pres">
      <dgm:prSet presAssocID="{494CE8F9-322D-414B-AEF0-82D54B93CCC7}" presName="iconBgRect" presStyleLbl="bgShp" presStyleIdx="0" presStyleCnt="3"/>
      <dgm:spPr/>
    </dgm:pt>
    <dgm:pt modelId="{AA4D5669-246D-4B61-A74B-90E2963EB034}" type="pres">
      <dgm:prSet presAssocID="{494CE8F9-322D-414B-AEF0-82D54B93CCC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1734B472-3E3B-41E5-9722-EACCA4A75165}" type="pres">
      <dgm:prSet presAssocID="{494CE8F9-322D-414B-AEF0-82D54B93CCC7}" presName="spaceRect" presStyleCnt="0"/>
      <dgm:spPr/>
    </dgm:pt>
    <dgm:pt modelId="{3CE1E16E-C267-44C4-99FF-729FEC633315}" type="pres">
      <dgm:prSet presAssocID="{494CE8F9-322D-414B-AEF0-82D54B93CCC7}" presName="textRect" presStyleLbl="revTx" presStyleIdx="0" presStyleCnt="3">
        <dgm:presLayoutVars>
          <dgm:chMax val="1"/>
          <dgm:chPref val="1"/>
        </dgm:presLayoutVars>
      </dgm:prSet>
      <dgm:spPr/>
    </dgm:pt>
    <dgm:pt modelId="{A203E644-F620-4FA9-ABC9-BBE767F0FBF9}" type="pres">
      <dgm:prSet presAssocID="{802D12FB-563D-48F8-8BC8-12C13D66BB03}" presName="sibTrans" presStyleCnt="0"/>
      <dgm:spPr/>
    </dgm:pt>
    <dgm:pt modelId="{0C104050-CD49-4E06-9018-65C804C3728B}" type="pres">
      <dgm:prSet presAssocID="{A90DC0BA-CD8F-49A2-A024-2DA8F69286EA}" presName="compNode" presStyleCnt="0"/>
      <dgm:spPr/>
    </dgm:pt>
    <dgm:pt modelId="{A1297A92-79A4-4B14-AC24-E7B107A8D341}" type="pres">
      <dgm:prSet presAssocID="{A90DC0BA-CD8F-49A2-A024-2DA8F69286EA}" presName="iconBgRect" presStyleLbl="bgShp" presStyleIdx="1" presStyleCnt="3"/>
      <dgm:spPr/>
    </dgm:pt>
    <dgm:pt modelId="{FD1F3EF4-39AF-4ACC-8DEF-528AE958B305}" type="pres">
      <dgm:prSet presAssocID="{A90DC0BA-CD8F-49A2-A024-2DA8F69286E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E39801CF-FE48-44B1-8A7F-7BADD6350251}" type="pres">
      <dgm:prSet presAssocID="{A90DC0BA-CD8F-49A2-A024-2DA8F69286EA}" presName="spaceRect" presStyleCnt="0"/>
      <dgm:spPr/>
    </dgm:pt>
    <dgm:pt modelId="{E8FCBE40-051D-4905-9679-1EC4463F06EC}" type="pres">
      <dgm:prSet presAssocID="{A90DC0BA-CD8F-49A2-A024-2DA8F69286EA}" presName="textRect" presStyleLbl="revTx" presStyleIdx="1" presStyleCnt="3">
        <dgm:presLayoutVars>
          <dgm:chMax val="1"/>
          <dgm:chPref val="1"/>
        </dgm:presLayoutVars>
      </dgm:prSet>
      <dgm:spPr/>
    </dgm:pt>
    <dgm:pt modelId="{5350E3FB-CDA1-4297-A654-AB62CA3DD84A}" type="pres">
      <dgm:prSet presAssocID="{29555B90-88DF-4455-8BF6-4836E144EE0A}" presName="sibTrans" presStyleCnt="0"/>
      <dgm:spPr/>
    </dgm:pt>
    <dgm:pt modelId="{AB6AECF6-C8E8-4D35-939E-D197F39214F1}" type="pres">
      <dgm:prSet presAssocID="{1698AF3D-B7CC-45E6-A371-5D644B2B1E2E}" presName="compNode" presStyleCnt="0"/>
      <dgm:spPr/>
    </dgm:pt>
    <dgm:pt modelId="{59DA16A0-D3E6-447A-854F-D483F00C1B63}" type="pres">
      <dgm:prSet presAssocID="{1698AF3D-B7CC-45E6-A371-5D644B2B1E2E}" presName="iconBgRect" presStyleLbl="bgShp" presStyleIdx="2" presStyleCnt="3"/>
      <dgm:spPr/>
    </dgm:pt>
    <dgm:pt modelId="{73EA9E1B-9DA2-4858-AA93-49E236E42044}" type="pres">
      <dgm:prSet presAssocID="{1698AF3D-B7CC-45E6-A371-5D644B2B1E2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ed"/>
        </a:ext>
      </dgm:extLst>
    </dgm:pt>
    <dgm:pt modelId="{6E9348CE-47D6-4A3F-8252-CBD6781F4E05}" type="pres">
      <dgm:prSet presAssocID="{1698AF3D-B7CC-45E6-A371-5D644B2B1E2E}" presName="spaceRect" presStyleCnt="0"/>
      <dgm:spPr/>
    </dgm:pt>
    <dgm:pt modelId="{8A8F5561-6CAC-4210-9206-F5B0999CF3BA}" type="pres">
      <dgm:prSet presAssocID="{1698AF3D-B7CC-45E6-A371-5D644B2B1E2E}" presName="textRect" presStyleLbl="revTx" presStyleIdx="2" presStyleCnt="3">
        <dgm:presLayoutVars>
          <dgm:chMax val="1"/>
          <dgm:chPref val="1"/>
        </dgm:presLayoutVars>
      </dgm:prSet>
      <dgm:spPr/>
    </dgm:pt>
  </dgm:ptLst>
  <dgm:cxnLst>
    <dgm:cxn modelId="{5FBB7106-A0AA-4124-85FF-E37D456F2C63}" srcId="{A687CA96-4435-4363-97C7-1A90F4939D16}" destId="{A90DC0BA-CD8F-49A2-A024-2DA8F69286EA}" srcOrd="1" destOrd="0" parTransId="{64224DA8-FB13-4C5C-955D-177F0AB09007}" sibTransId="{29555B90-88DF-4455-8BF6-4836E144EE0A}"/>
    <dgm:cxn modelId="{17151013-3DB4-443B-8430-1C808BCD51EF}" type="presOf" srcId="{494CE8F9-322D-414B-AEF0-82D54B93CCC7}" destId="{3CE1E16E-C267-44C4-99FF-729FEC633315}" srcOrd="0" destOrd="0" presId="urn:microsoft.com/office/officeart/2018/5/layout/IconCircleLabelList"/>
    <dgm:cxn modelId="{F33A6F61-47B3-415A-95D6-D8211183D6FD}" type="presOf" srcId="{1698AF3D-B7CC-45E6-A371-5D644B2B1E2E}" destId="{8A8F5561-6CAC-4210-9206-F5B0999CF3BA}" srcOrd="0" destOrd="0" presId="urn:microsoft.com/office/officeart/2018/5/layout/IconCircleLabelList"/>
    <dgm:cxn modelId="{4E73ED46-89D1-43EF-BE7B-8B4EE9576DD5}" type="presOf" srcId="{A687CA96-4435-4363-97C7-1A90F4939D16}" destId="{12ECD7E8-0C66-47BF-B9C0-A061D7700D2C}" srcOrd="0" destOrd="0" presId="urn:microsoft.com/office/officeart/2018/5/layout/IconCircleLabelList"/>
    <dgm:cxn modelId="{CDD13067-7375-4214-8E94-2E84DAD2189D}" type="presOf" srcId="{A90DC0BA-CD8F-49A2-A024-2DA8F69286EA}" destId="{E8FCBE40-051D-4905-9679-1EC4463F06EC}" srcOrd="0" destOrd="0" presId="urn:microsoft.com/office/officeart/2018/5/layout/IconCircleLabelList"/>
    <dgm:cxn modelId="{39B3907D-79A2-4FA7-AD83-AA2B19262E43}" srcId="{A687CA96-4435-4363-97C7-1A90F4939D16}" destId="{494CE8F9-322D-414B-AEF0-82D54B93CCC7}" srcOrd="0" destOrd="0" parTransId="{0797C322-D6D7-4666-B47A-7F2C77767F7C}" sibTransId="{802D12FB-563D-48F8-8BC8-12C13D66BB03}"/>
    <dgm:cxn modelId="{6A8698A4-25E4-4AF8-A533-EC4BF2EA6764}" srcId="{A687CA96-4435-4363-97C7-1A90F4939D16}" destId="{1698AF3D-B7CC-45E6-A371-5D644B2B1E2E}" srcOrd="2" destOrd="0" parTransId="{BE32E7A6-F06B-42F3-A539-DE3702EE2E52}" sibTransId="{567B86CB-B44E-42D7-980F-C73DDE958BA6}"/>
    <dgm:cxn modelId="{47C1F721-F964-4308-A6A5-3ECD5A4AC3D9}" type="presParOf" srcId="{12ECD7E8-0C66-47BF-B9C0-A061D7700D2C}" destId="{ADE58147-44D3-4EDC-9106-9EF357ACAA42}" srcOrd="0" destOrd="0" presId="urn:microsoft.com/office/officeart/2018/5/layout/IconCircleLabelList"/>
    <dgm:cxn modelId="{928DDE51-917A-433E-BA4C-33C5937E91BF}" type="presParOf" srcId="{ADE58147-44D3-4EDC-9106-9EF357ACAA42}" destId="{E0978D74-3E3C-48EA-A773-7910742FA3CC}" srcOrd="0" destOrd="0" presId="urn:microsoft.com/office/officeart/2018/5/layout/IconCircleLabelList"/>
    <dgm:cxn modelId="{EC6995F1-EA01-4808-B7FE-954CF792293F}" type="presParOf" srcId="{ADE58147-44D3-4EDC-9106-9EF357ACAA42}" destId="{AA4D5669-246D-4B61-A74B-90E2963EB034}" srcOrd="1" destOrd="0" presId="urn:microsoft.com/office/officeart/2018/5/layout/IconCircleLabelList"/>
    <dgm:cxn modelId="{15039383-4E81-4253-90F1-6AABF6D445C7}" type="presParOf" srcId="{ADE58147-44D3-4EDC-9106-9EF357ACAA42}" destId="{1734B472-3E3B-41E5-9722-EACCA4A75165}" srcOrd="2" destOrd="0" presId="urn:microsoft.com/office/officeart/2018/5/layout/IconCircleLabelList"/>
    <dgm:cxn modelId="{78AEE275-62FA-4E46-8D3B-64B36C0A73AB}" type="presParOf" srcId="{ADE58147-44D3-4EDC-9106-9EF357ACAA42}" destId="{3CE1E16E-C267-44C4-99FF-729FEC633315}" srcOrd="3" destOrd="0" presId="urn:microsoft.com/office/officeart/2018/5/layout/IconCircleLabelList"/>
    <dgm:cxn modelId="{7DD3B7CF-4977-4E82-849F-5AB8BD5914FB}" type="presParOf" srcId="{12ECD7E8-0C66-47BF-B9C0-A061D7700D2C}" destId="{A203E644-F620-4FA9-ABC9-BBE767F0FBF9}" srcOrd="1" destOrd="0" presId="urn:microsoft.com/office/officeart/2018/5/layout/IconCircleLabelList"/>
    <dgm:cxn modelId="{2AE964E8-1F94-4C97-A34E-EFE8FE2BCBBB}" type="presParOf" srcId="{12ECD7E8-0C66-47BF-B9C0-A061D7700D2C}" destId="{0C104050-CD49-4E06-9018-65C804C3728B}" srcOrd="2" destOrd="0" presId="urn:microsoft.com/office/officeart/2018/5/layout/IconCircleLabelList"/>
    <dgm:cxn modelId="{6E8A167E-598D-4627-82EE-5B02DDF3BAA1}" type="presParOf" srcId="{0C104050-CD49-4E06-9018-65C804C3728B}" destId="{A1297A92-79A4-4B14-AC24-E7B107A8D341}" srcOrd="0" destOrd="0" presId="urn:microsoft.com/office/officeart/2018/5/layout/IconCircleLabelList"/>
    <dgm:cxn modelId="{24AE9159-ABFC-4F4F-A777-DC856B7B634D}" type="presParOf" srcId="{0C104050-CD49-4E06-9018-65C804C3728B}" destId="{FD1F3EF4-39AF-4ACC-8DEF-528AE958B305}" srcOrd="1" destOrd="0" presId="urn:microsoft.com/office/officeart/2018/5/layout/IconCircleLabelList"/>
    <dgm:cxn modelId="{417F7E0F-967B-40C0-83D3-F30FB656C470}" type="presParOf" srcId="{0C104050-CD49-4E06-9018-65C804C3728B}" destId="{E39801CF-FE48-44B1-8A7F-7BADD6350251}" srcOrd="2" destOrd="0" presId="urn:microsoft.com/office/officeart/2018/5/layout/IconCircleLabelList"/>
    <dgm:cxn modelId="{B29D1605-2435-49C6-911D-BDF019117C3A}" type="presParOf" srcId="{0C104050-CD49-4E06-9018-65C804C3728B}" destId="{E8FCBE40-051D-4905-9679-1EC4463F06EC}" srcOrd="3" destOrd="0" presId="urn:microsoft.com/office/officeart/2018/5/layout/IconCircleLabelList"/>
    <dgm:cxn modelId="{65830857-C4D2-49F0-8746-1C96A3173F3D}" type="presParOf" srcId="{12ECD7E8-0C66-47BF-B9C0-A061D7700D2C}" destId="{5350E3FB-CDA1-4297-A654-AB62CA3DD84A}" srcOrd="3" destOrd="0" presId="urn:microsoft.com/office/officeart/2018/5/layout/IconCircleLabelList"/>
    <dgm:cxn modelId="{B5995FAD-A790-45DE-89EC-1189BD52F551}" type="presParOf" srcId="{12ECD7E8-0C66-47BF-B9C0-A061D7700D2C}" destId="{AB6AECF6-C8E8-4D35-939E-D197F39214F1}" srcOrd="4" destOrd="0" presId="urn:microsoft.com/office/officeart/2018/5/layout/IconCircleLabelList"/>
    <dgm:cxn modelId="{AAC96B40-54C8-479F-8796-BF24383625A4}" type="presParOf" srcId="{AB6AECF6-C8E8-4D35-939E-D197F39214F1}" destId="{59DA16A0-D3E6-447A-854F-D483F00C1B63}" srcOrd="0" destOrd="0" presId="urn:microsoft.com/office/officeart/2018/5/layout/IconCircleLabelList"/>
    <dgm:cxn modelId="{C41031C8-ED47-4EBA-9F5A-1DD52A145D8D}" type="presParOf" srcId="{AB6AECF6-C8E8-4D35-939E-D197F39214F1}" destId="{73EA9E1B-9DA2-4858-AA93-49E236E42044}" srcOrd="1" destOrd="0" presId="urn:microsoft.com/office/officeart/2018/5/layout/IconCircleLabelList"/>
    <dgm:cxn modelId="{2FA9EA45-B1C7-4E22-BAFE-3526BDDB06C0}" type="presParOf" srcId="{AB6AECF6-C8E8-4D35-939E-D197F39214F1}" destId="{6E9348CE-47D6-4A3F-8252-CBD6781F4E05}" srcOrd="2" destOrd="0" presId="urn:microsoft.com/office/officeart/2018/5/layout/IconCircleLabelList"/>
    <dgm:cxn modelId="{4F2383FF-4F03-496E-A99E-8E2BE83EDB8C}" type="presParOf" srcId="{AB6AECF6-C8E8-4D35-939E-D197F39214F1}" destId="{8A8F5561-6CAC-4210-9206-F5B0999CF3B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2598F0-2A5A-43E4-9661-35A008F37086}"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2C4F76C2-66F8-4B05-BDEF-7634631208BF}">
      <dgm:prSet/>
      <dgm:spPr/>
      <dgm:t>
        <a:bodyPr/>
        <a:lstStyle/>
        <a:p>
          <a:pPr>
            <a:defRPr cap="all"/>
          </a:pPr>
          <a:r>
            <a:rPr lang="en-US"/>
            <a:t>Talk moves</a:t>
          </a:r>
        </a:p>
      </dgm:t>
    </dgm:pt>
    <dgm:pt modelId="{46A85695-80E7-4D76-A88B-A235B3BFDD27}" type="parTrans" cxnId="{52B6055C-CD2E-4D9B-BBC3-1EA25F08F13A}">
      <dgm:prSet/>
      <dgm:spPr/>
      <dgm:t>
        <a:bodyPr/>
        <a:lstStyle/>
        <a:p>
          <a:endParaRPr lang="en-US"/>
        </a:p>
      </dgm:t>
    </dgm:pt>
    <dgm:pt modelId="{6B8799C8-0C5B-49B4-B285-936D012937D7}" type="sibTrans" cxnId="{52B6055C-CD2E-4D9B-BBC3-1EA25F08F13A}">
      <dgm:prSet/>
      <dgm:spPr/>
      <dgm:t>
        <a:bodyPr/>
        <a:lstStyle/>
        <a:p>
          <a:endParaRPr lang="en-US"/>
        </a:p>
      </dgm:t>
    </dgm:pt>
    <dgm:pt modelId="{EF8A32D9-FADF-4D92-A702-4FAB642E5E57}">
      <dgm:prSet/>
      <dgm:spPr/>
      <dgm:t>
        <a:bodyPr/>
        <a:lstStyle/>
        <a:p>
          <a:pPr>
            <a:defRPr cap="all"/>
          </a:pPr>
          <a:r>
            <a:rPr lang="en-US"/>
            <a:t>Argument</a:t>
          </a:r>
        </a:p>
      </dgm:t>
    </dgm:pt>
    <dgm:pt modelId="{1F7AE714-E57D-4D04-88F8-950FA94300E8}" type="parTrans" cxnId="{D59588A4-43DC-4BD5-81AF-46DEBD22ADE3}">
      <dgm:prSet/>
      <dgm:spPr/>
      <dgm:t>
        <a:bodyPr/>
        <a:lstStyle/>
        <a:p>
          <a:endParaRPr lang="en-US"/>
        </a:p>
      </dgm:t>
    </dgm:pt>
    <dgm:pt modelId="{4EE3E9AB-5561-40F7-8FB7-DC3B53A3C1F3}" type="sibTrans" cxnId="{D59588A4-43DC-4BD5-81AF-46DEBD22ADE3}">
      <dgm:prSet/>
      <dgm:spPr/>
      <dgm:t>
        <a:bodyPr/>
        <a:lstStyle/>
        <a:p>
          <a:endParaRPr lang="en-US"/>
        </a:p>
      </dgm:t>
    </dgm:pt>
    <dgm:pt modelId="{D77A173D-01B3-4877-A574-E7C5FFD66725}">
      <dgm:prSet/>
      <dgm:spPr/>
      <dgm:t>
        <a:bodyPr/>
        <a:lstStyle/>
        <a:p>
          <a:pPr>
            <a:defRPr cap="all"/>
          </a:pPr>
          <a:r>
            <a:rPr lang="en-US"/>
            <a:t>Controversial topics</a:t>
          </a:r>
        </a:p>
      </dgm:t>
    </dgm:pt>
    <dgm:pt modelId="{963C01A8-FBBC-453C-8D75-F31AE439CEAE}" type="parTrans" cxnId="{F42A8E3F-7CAF-43A2-B93B-A5715F7C32F7}">
      <dgm:prSet/>
      <dgm:spPr/>
      <dgm:t>
        <a:bodyPr/>
        <a:lstStyle/>
        <a:p>
          <a:endParaRPr lang="en-US"/>
        </a:p>
      </dgm:t>
    </dgm:pt>
    <dgm:pt modelId="{222DAE24-0EAA-4BF2-B6C6-B885BC06146A}" type="sibTrans" cxnId="{F42A8E3F-7CAF-43A2-B93B-A5715F7C32F7}">
      <dgm:prSet/>
      <dgm:spPr/>
      <dgm:t>
        <a:bodyPr/>
        <a:lstStyle/>
        <a:p>
          <a:endParaRPr lang="en-US"/>
        </a:p>
      </dgm:t>
    </dgm:pt>
    <dgm:pt modelId="{CCD75AFF-D15B-4771-8FED-F21E626F4DD0}" type="pres">
      <dgm:prSet presAssocID="{972598F0-2A5A-43E4-9661-35A008F37086}" presName="root" presStyleCnt="0">
        <dgm:presLayoutVars>
          <dgm:dir/>
          <dgm:resizeHandles val="exact"/>
        </dgm:presLayoutVars>
      </dgm:prSet>
      <dgm:spPr/>
    </dgm:pt>
    <dgm:pt modelId="{BC577AB1-169D-4708-9BA0-451AA3CC712B}" type="pres">
      <dgm:prSet presAssocID="{2C4F76C2-66F8-4B05-BDEF-7634631208BF}" presName="compNode" presStyleCnt="0"/>
      <dgm:spPr/>
    </dgm:pt>
    <dgm:pt modelId="{38D42E22-7433-4C5C-9856-74A6039EC7A5}" type="pres">
      <dgm:prSet presAssocID="{2C4F76C2-66F8-4B05-BDEF-7634631208BF}" presName="iconBgRect" presStyleLbl="bgShp" presStyleIdx="0" presStyleCnt="3"/>
      <dgm:spPr>
        <a:prstGeom prst="round2DiagRect">
          <a:avLst>
            <a:gd name="adj1" fmla="val 29727"/>
            <a:gd name="adj2" fmla="val 0"/>
          </a:avLst>
        </a:prstGeom>
      </dgm:spPr>
    </dgm:pt>
    <dgm:pt modelId="{A4CCED1B-9CA8-4846-A7EC-4F1DB7511C41}" type="pres">
      <dgm:prSet presAssocID="{2C4F76C2-66F8-4B05-BDEF-7634631208B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92913B29-46B7-4BF4-8DB7-6E970B2F6C09}" type="pres">
      <dgm:prSet presAssocID="{2C4F76C2-66F8-4B05-BDEF-7634631208BF}" presName="spaceRect" presStyleCnt="0"/>
      <dgm:spPr/>
    </dgm:pt>
    <dgm:pt modelId="{1F484FB6-E7E4-41BF-A7EC-C19E94BA7229}" type="pres">
      <dgm:prSet presAssocID="{2C4F76C2-66F8-4B05-BDEF-7634631208BF}" presName="textRect" presStyleLbl="revTx" presStyleIdx="0" presStyleCnt="3">
        <dgm:presLayoutVars>
          <dgm:chMax val="1"/>
          <dgm:chPref val="1"/>
        </dgm:presLayoutVars>
      </dgm:prSet>
      <dgm:spPr/>
    </dgm:pt>
    <dgm:pt modelId="{681EBE7C-6C34-4595-8F96-EBBBA095B8DB}" type="pres">
      <dgm:prSet presAssocID="{6B8799C8-0C5B-49B4-B285-936D012937D7}" presName="sibTrans" presStyleCnt="0"/>
      <dgm:spPr/>
    </dgm:pt>
    <dgm:pt modelId="{BC0F1297-30E4-4AC6-B47E-D9C1F52A709B}" type="pres">
      <dgm:prSet presAssocID="{EF8A32D9-FADF-4D92-A702-4FAB642E5E57}" presName="compNode" presStyleCnt="0"/>
      <dgm:spPr/>
    </dgm:pt>
    <dgm:pt modelId="{D3E8A782-3A3B-4E25-AA2A-C918100D72AE}" type="pres">
      <dgm:prSet presAssocID="{EF8A32D9-FADF-4D92-A702-4FAB642E5E57}" presName="iconBgRect" presStyleLbl="bgShp" presStyleIdx="1" presStyleCnt="3"/>
      <dgm:spPr>
        <a:prstGeom prst="round2DiagRect">
          <a:avLst>
            <a:gd name="adj1" fmla="val 29727"/>
            <a:gd name="adj2" fmla="val 0"/>
          </a:avLst>
        </a:prstGeom>
      </dgm:spPr>
    </dgm:pt>
    <dgm:pt modelId="{C9E04DA7-A8FA-4C3A-94A5-59C84160F67E}" type="pres">
      <dgm:prSet presAssocID="{EF8A32D9-FADF-4D92-A702-4FAB642E5E5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D1722F0F-0A85-4618-9BFA-CE7AE12BD98B}" type="pres">
      <dgm:prSet presAssocID="{EF8A32D9-FADF-4D92-A702-4FAB642E5E57}" presName="spaceRect" presStyleCnt="0"/>
      <dgm:spPr/>
    </dgm:pt>
    <dgm:pt modelId="{C225978C-511A-41F5-91DD-275D8CAF4F2A}" type="pres">
      <dgm:prSet presAssocID="{EF8A32D9-FADF-4D92-A702-4FAB642E5E57}" presName="textRect" presStyleLbl="revTx" presStyleIdx="1" presStyleCnt="3">
        <dgm:presLayoutVars>
          <dgm:chMax val="1"/>
          <dgm:chPref val="1"/>
        </dgm:presLayoutVars>
      </dgm:prSet>
      <dgm:spPr/>
    </dgm:pt>
    <dgm:pt modelId="{DF2386A2-6CB4-446C-AF04-2E8095CEA176}" type="pres">
      <dgm:prSet presAssocID="{4EE3E9AB-5561-40F7-8FB7-DC3B53A3C1F3}" presName="sibTrans" presStyleCnt="0"/>
      <dgm:spPr/>
    </dgm:pt>
    <dgm:pt modelId="{F793E9AC-F1A8-4020-BBAB-D804F87C969D}" type="pres">
      <dgm:prSet presAssocID="{D77A173D-01B3-4877-A574-E7C5FFD66725}" presName="compNode" presStyleCnt="0"/>
      <dgm:spPr/>
    </dgm:pt>
    <dgm:pt modelId="{FDDD4BB0-4E6D-476E-8FB4-94C91A98BF1A}" type="pres">
      <dgm:prSet presAssocID="{D77A173D-01B3-4877-A574-E7C5FFD66725}" presName="iconBgRect" presStyleLbl="bgShp" presStyleIdx="2" presStyleCnt="3"/>
      <dgm:spPr>
        <a:prstGeom prst="round2DiagRect">
          <a:avLst>
            <a:gd name="adj1" fmla="val 29727"/>
            <a:gd name="adj2" fmla="val 0"/>
          </a:avLst>
        </a:prstGeom>
      </dgm:spPr>
    </dgm:pt>
    <dgm:pt modelId="{2084CDCB-8150-40EA-88E1-7A305F97AC28}" type="pres">
      <dgm:prSet presAssocID="{D77A173D-01B3-4877-A574-E7C5FFD6672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A85E1972-779E-4A85-A3A9-36160800CB58}" type="pres">
      <dgm:prSet presAssocID="{D77A173D-01B3-4877-A574-E7C5FFD66725}" presName="spaceRect" presStyleCnt="0"/>
      <dgm:spPr/>
    </dgm:pt>
    <dgm:pt modelId="{E31218CE-E8BA-49F7-B284-0ACEC030801E}" type="pres">
      <dgm:prSet presAssocID="{D77A173D-01B3-4877-A574-E7C5FFD66725}" presName="textRect" presStyleLbl="revTx" presStyleIdx="2" presStyleCnt="3">
        <dgm:presLayoutVars>
          <dgm:chMax val="1"/>
          <dgm:chPref val="1"/>
        </dgm:presLayoutVars>
      </dgm:prSet>
      <dgm:spPr/>
    </dgm:pt>
  </dgm:ptLst>
  <dgm:cxnLst>
    <dgm:cxn modelId="{9172883B-B4B7-45BC-8815-7365791B1926}" type="presOf" srcId="{972598F0-2A5A-43E4-9661-35A008F37086}" destId="{CCD75AFF-D15B-4771-8FED-F21E626F4DD0}" srcOrd="0" destOrd="0" presId="urn:microsoft.com/office/officeart/2018/5/layout/IconLeafLabelList"/>
    <dgm:cxn modelId="{F42A8E3F-7CAF-43A2-B93B-A5715F7C32F7}" srcId="{972598F0-2A5A-43E4-9661-35A008F37086}" destId="{D77A173D-01B3-4877-A574-E7C5FFD66725}" srcOrd="2" destOrd="0" parTransId="{963C01A8-FBBC-453C-8D75-F31AE439CEAE}" sibTransId="{222DAE24-0EAA-4BF2-B6C6-B885BC06146A}"/>
    <dgm:cxn modelId="{52B6055C-CD2E-4D9B-BBC3-1EA25F08F13A}" srcId="{972598F0-2A5A-43E4-9661-35A008F37086}" destId="{2C4F76C2-66F8-4B05-BDEF-7634631208BF}" srcOrd="0" destOrd="0" parTransId="{46A85695-80E7-4D76-A88B-A235B3BFDD27}" sibTransId="{6B8799C8-0C5B-49B4-B285-936D012937D7}"/>
    <dgm:cxn modelId="{B6AB2E74-B008-43A4-8A77-99D6EF8E1693}" type="presOf" srcId="{EF8A32D9-FADF-4D92-A702-4FAB642E5E57}" destId="{C225978C-511A-41F5-91DD-275D8CAF4F2A}" srcOrd="0" destOrd="0" presId="urn:microsoft.com/office/officeart/2018/5/layout/IconLeafLabelList"/>
    <dgm:cxn modelId="{26126A5A-5F8C-4479-9C5A-F9890590866C}" type="presOf" srcId="{2C4F76C2-66F8-4B05-BDEF-7634631208BF}" destId="{1F484FB6-E7E4-41BF-A7EC-C19E94BA7229}" srcOrd="0" destOrd="0" presId="urn:microsoft.com/office/officeart/2018/5/layout/IconLeafLabelList"/>
    <dgm:cxn modelId="{D59588A4-43DC-4BD5-81AF-46DEBD22ADE3}" srcId="{972598F0-2A5A-43E4-9661-35A008F37086}" destId="{EF8A32D9-FADF-4D92-A702-4FAB642E5E57}" srcOrd="1" destOrd="0" parTransId="{1F7AE714-E57D-4D04-88F8-950FA94300E8}" sibTransId="{4EE3E9AB-5561-40F7-8FB7-DC3B53A3C1F3}"/>
    <dgm:cxn modelId="{3D0E08B0-D74A-428B-AF6B-49C01A97CCA3}" type="presOf" srcId="{D77A173D-01B3-4877-A574-E7C5FFD66725}" destId="{E31218CE-E8BA-49F7-B284-0ACEC030801E}" srcOrd="0" destOrd="0" presId="urn:microsoft.com/office/officeart/2018/5/layout/IconLeafLabelList"/>
    <dgm:cxn modelId="{FCA3303C-0202-4059-9087-0954F7D0A125}" type="presParOf" srcId="{CCD75AFF-D15B-4771-8FED-F21E626F4DD0}" destId="{BC577AB1-169D-4708-9BA0-451AA3CC712B}" srcOrd="0" destOrd="0" presId="urn:microsoft.com/office/officeart/2018/5/layout/IconLeafLabelList"/>
    <dgm:cxn modelId="{9B7B8649-2650-4635-A3C8-6528767036F8}" type="presParOf" srcId="{BC577AB1-169D-4708-9BA0-451AA3CC712B}" destId="{38D42E22-7433-4C5C-9856-74A6039EC7A5}" srcOrd="0" destOrd="0" presId="urn:microsoft.com/office/officeart/2018/5/layout/IconLeafLabelList"/>
    <dgm:cxn modelId="{F253D60F-4364-470C-B14C-BFB489CD9840}" type="presParOf" srcId="{BC577AB1-169D-4708-9BA0-451AA3CC712B}" destId="{A4CCED1B-9CA8-4846-A7EC-4F1DB7511C41}" srcOrd="1" destOrd="0" presId="urn:microsoft.com/office/officeart/2018/5/layout/IconLeafLabelList"/>
    <dgm:cxn modelId="{2553B388-92B9-437F-BAEB-035AD4FF660C}" type="presParOf" srcId="{BC577AB1-169D-4708-9BA0-451AA3CC712B}" destId="{92913B29-46B7-4BF4-8DB7-6E970B2F6C09}" srcOrd="2" destOrd="0" presId="urn:microsoft.com/office/officeart/2018/5/layout/IconLeafLabelList"/>
    <dgm:cxn modelId="{6DA33B48-2961-49B0-9B39-1D1D00803488}" type="presParOf" srcId="{BC577AB1-169D-4708-9BA0-451AA3CC712B}" destId="{1F484FB6-E7E4-41BF-A7EC-C19E94BA7229}" srcOrd="3" destOrd="0" presId="urn:microsoft.com/office/officeart/2018/5/layout/IconLeafLabelList"/>
    <dgm:cxn modelId="{785FC0E2-F266-41DF-A3CF-A357C4064C8E}" type="presParOf" srcId="{CCD75AFF-D15B-4771-8FED-F21E626F4DD0}" destId="{681EBE7C-6C34-4595-8F96-EBBBA095B8DB}" srcOrd="1" destOrd="0" presId="urn:microsoft.com/office/officeart/2018/5/layout/IconLeafLabelList"/>
    <dgm:cxn modelId="{DAA9435E-4A68-4AB1-8C67-69BDF78FFA61}" type="presParOf" srcId="{CCD75AFF-D15B-4771-8FED-F21E626F4DD0}" destId="{BC0F1297-30E4-4AC6-B47E-D9C1F52A709B}" srcOrd="2" destOrd="0" presId="urn:microsoft.com/office/officeart/2018/5/layout/IconLeafLabelList"/>
    <dgm:cxn modelId="{86526956-8ABA-4FAC-B5B8-CC1329B12846}" type="presParOf" srcId="{BC0F1297-30E4-4AC6-B47E-D9C1F52A709B}" destId="{D3E8A782-3A3B-4E25-AA2A-C918100D72AE}" srcOrd="0" destOrd="0" presId="urn:microsoft.com/office/officeart/2018/5/layout/IconLeafLabelList"/>
    <dgm:cxn modelId="{B17CC9C8-2A2D-4660-A4C1-7DA4B783FCF6}" type="presParOf" srcId="{BC0F1297-30E4-4AC6-B47E-D9C1F52A709B}" destId="{C9E04DA7-A8FA-4C3A-94A5-59C84160F67E}" srcOrd="1" destOrd="0" presId="urn:microsoft.com/office/officeart/2018/5/layout/IconLeafLabelList"/>
    <dgm:cxn modelId="{63013EA6-5471-41DA-8FA7-37413CC9A676}" type="presParOf" srcId="{BC0F1297-30E4-4AC6-B47E-D9C1F52A709B}" destId="{D1722F0F-0A85-4618-9BFA-CE7AE12BD98B}" srcOrd="2" destOrd="0" presId="urn:microsoft.com/office/officeart/2018/5/layout/IconLeafLabelList"/>
    <dgm:cxn modelId="{E93DCC21-43A1-4E61-ADF4-DDDCAB0065B5}" type="presParOf" srcId="{BC0F1297-30E4-4AC6-B47E-D9C1F52A709B}" destId="{C225978C-511A-41F5-91DD-275D8CAF4F2A}" srcOrd="3" destOrd="0" presId="urn:microsoft.com/office/officeart/2018/5/layout/IconLeafLabelList"/>
    <dgm:cxn modelId="{D57D3BC5-1238-405C-834D-E4C2B74138C8}" type="presParOf" srcId="{CCD75AFF-D15B-4771-8FED-F21E626F4DD0}" destId="{DF2386A2-6CB4-446C-AF04-2E8095CEA176}" srcOrd="3" destOrd="0" presId="urn:microsoft.com/office/officeart/2018/5/layout/IconLeafLabelList"/>
    <dgm:cxn modelId="{2EF4763A-8A5F-431F-9868-9FB09C584B12}" type="presParOf" srcId="{CCD75AFF-D15B-4771-8FED-F21E626F4DD0}" destId="{F793E9AC-F1A8-4020-BBAB-D804F87C969D}" srcOrd="4" destOrd="0" presId="urn:microsoft.com/office/officeart/2018/5/layout/IconLeafLabelList"/>
    <dgm:cxn modelId="{4AEE1060-8216-4771-8582-D1CBAF79066C}" type="presParOf" srcId="{F793E9AC-F1A8-4020-BBAB-D804F87C969D}" destId="{FDDD4BB0-4E6D-476E-8FB4-94C91A98BF1A}" srcOrd="0" destOrd="0" presId="urn:microsoft.com/office/officeart/2018/5/layout/IconLeafLabelList"/>
    <dgm:cxn modelId="{90AB85AC-BB4A-41AE-B706-B534F672C3EA}" type="presParOf" srcId="{F793E9AC-F1A8-4020-BBAB-D804F87C969D}" destId="{2084CDCB-8150-40EA-88E1-7A305F97AC28}" srcOrd="1" destOrd="0" presId="urn:microsoft.com/office/officeart/2018/5/layout/IconLeafLabelList"/>
    <dgm:cxn modelId="{827ACC2C-6059-4401-A965-8D660C1E8774}" type="presParOf" srcId="{F793E9AC-F1A8-4020-BBAB-D804F87C969D}" destId="{A85E1972-779E-4A85-A3A9-36160800CB58}" srcOrd="2" destOrd="0" presId="urn:microsoft.com/office/officeart/2018/5/layout/IconLeafLabelList"/>
    <dgm:cxn modelId="{FD8A00B6-D470-4554-8590-091AB574F33B}" type="presParOf" srcId="{F793E9AC-F1A8-4020-BBAB-D804F87C969D}" destId="{E31218CE-E8BA-49F7-B284-0ACEC030801E}"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D9739-EA4D-49DE-BB2B-085BEA909744}">
      <dsp:nvSpPr>
        <dsp:cNvPr id="0" name=""/>
        <dsp:cNvSpPr/>
      </dsp:nvSpPr>
      <dsp:spPr>
        <a:xfrm>
          <a:off x="0" y="61824"/>
          <a:ext cx="6263640" cy="17341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In high school, we often teach reading as a thinking exercise. </a:t>
          </a:r>
        </a:p>
      </dsp:txBody>
      <dsp:txXfrm>
        <a:off x="84655" y="146479"/>
        <a:ext cx="6094330" cy="1564849"/>
      </dsp:txXfrm>
    </dsp:sp>
    <dsp:sp modelId="{80D41F5D-3A6E-4142-86F4-F2AB6ED399EB}">
      <dsp:nvSpPr>
        <dsp:cNvPr id="0" name=""/>
        <dsp:cNvSpPr/>
      </dsp:nvSpPr>
      <dsp:spPr>
        <a:xfrm>
          <a:off x="0" y="1885264"/>
          <a:ext cx="6263640" cy="173415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Many students would benefit from direct instruction of the type of “text” we are teaching. </a:t>
          </a:r>
        </a:p>
      </dsp:txBody>
      <dsp:txXfrm>
        <a:off x="84655" y="1969919"/>
        <a:ext cx="6094330" cy="1564849"/>
      </dsp:txXfrm>
    </dsp:sp>
    <dsp:sp modelId="{BEDEA00B-3DB0-44EA-B2F0-611D49B579EF}">
      <dsp:nvSpPr>
        <dsp:cNvPr id="0" name=""/>
        <dsp:cNvSpPr/>
      </dsp:nvSpPr>
      <dsp:spPr>
        <a:xfrm>
          <a:off x="0" y="3708703"/>
          <a:ext cx="6263640" cy="173415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Are you providing direct instruction of each type of text you teach?</a:t>
          </a:r>
        </a:p>
      </dsp:txBody>
      <dsp:txXfrm>
        <a:off x="84655" y="3793358"/>
        <a:ext cx="6094330" cy="15648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14F34-E5F5-4A2D-8385-6961F252BD83}">
      <dsp:nvSpPr>
        <dsp:cNvPr id="0" name=""/>
        <dsp:cNvSpPr/>
      </dsp:nvSpPr>
      <dsp:spPr>
        <a:xfrm>
          <a:off x="0" y="2439"/>
          <a:ext cx="6301601" cy="1236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D35845-F88E-46AD-97AF-FB1517AB2EDC}">
      <dsp:nvSpPr>
        <dsp:cNvPr id="0" name=""/>
        <dsp:cNvSpPr/>
      </dsp:nvSpPr>
      <dsp:spPr>
        <a:xfrm>
          <a:off x="374076" y="280678"/>
          <a:ext cx="680139" cy="6801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814693-47A4-479E-A291-F2BA66597DF2}">
      <dsp:nvSpPr>
        <dsp:cNvPr id="0" name=""/>
        <dsp:cNvSpPr/>
      </dsp:nvSpPr>
      <dsp:spPr>
        <a:xfrm>
          <a:off x="1428292" y="2439"/>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977900">
            <a:lnSpc>
              <a:spcPct val="90000"/>
            </a:lnSpc>
            <a:spcBef>
              <a:spcPct val="0"/>
            </a:spcBef>
            <a:spcAft>
              <a:spcPct val="35000"/>
            </a:spcAft>
            <a:buNone/>
          </a:pPr>
          <a:r>
            <a:rPr lang="en-US" sz="2200" kern="1200"/>
            <a:t>Look at the excerpt from a MS science textbook, but don’t read it.</a:t>
          </a:r>
        </a:p>
      </dsp:txBody>
      <dsp:txXfrm>
        <a:off x="1428292" y="2439"/>
        <a:ext cx="4873308" cy="1236616"/>
      </dsp:txXfrm>
    </dsp:sp>
    <dsp:sp modelId="{0D57049A-CD00-45EF-902C-BB0EF11A91A5}">
      <dsp:nvSpPr>
        <dsp:cNvPr id="0" name=""/>
        <dsp:cNvSpPr/>
      </dsp:nvSpPr>
      <dsp:spPr>
        <a:xfrm>
          <a:off x="0" y="1548210"/>
          <a:ext cx="6301601" cy="1236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1EBA91-EC15-465F-BB26-F73C1CDCC40B}">
      <dsp:nvSpPr>
        <dsp:cNvPr id="0" name=""/>
        <dsp:cNvSpPr/>
      </dsp:nvSpPr>
      <dsp:spPr>
        <a:xfrm>
          <a:off x="374076" y="1826449"/>
          <a:ext cx="680139" cy="6801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64C505-FC8C-4445-A364-22A46F69A7DC}">
      <dsp:nvSpPr>
        <dsp:cNvPr id="0" name=""/>
        <dsp:cNvSpPr/>
      </dsp:nvSpPr>
      <dsp:spPr>
        <a:xfrm>
          <a:off x="1428292" y="1548210"/>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977900">
            <a:lnSpc>
              <a:spcPct val="90000"/>
            </a:lnSpc>
            <a:spcBef>
              <a:spcPct val="0"/>
            </a:spcBef>
            <a:spcAft>
              <a:spcPct val="35000"/>
            </a:spcAft>
            <a:buNone/>
          </a:pPr>
          <a:r>
            <a:rPr lang="en-US" sz="2200" kern="1200"/>
            <a:t>Highlight the end marks.</a:t>
          </a:r>
        </a:p>
      </dsp:txBody>
      <dsp:txXfrm>
        <a:off x="1428292" y="1548210"/>
        <a:ext cx="4873308" cy="1236616"/>
      </dsp:txXfrm>
    </dsp:sp>
    <dsp:sp modelId="{3051DC00-CEFB-4E9B-908D-854578F579C2}">
      <dsp:nvSpPr>
        <dsp:cNvPr id="0" name=""/>
        <dsp:cNvSpPr/>
      </dsp:nvSpPr>
      <dsp:spPr>
        <a:xfrm>
          <a:off x="0" y="3093981"/>
          <a:ext cx="6301601" cy="1236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62837C-37DD-44BD-BE23-342F5DB72599}">
      <dsp:nvSpPr>
        <dsp:cNvPr id="0" name=""/>
        <dsp:cNvSpPr/>
      </dsp:nvSpPr>
      <dsp:spPr>
        <a:xfrm>
          <a:off x="374076" y="3372220"/>
          <a:ext cx="680139" cy="6801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96A648-FC65-4665-81EA-A0644444F8AE}">
      <dsp:nvSpPr>
        <dsp:cNvPr id="0" name=""/>
        <dsp:cNvSpPr/>
      </dsp:nvSpPr>
      <dsp:spPr>
        <a:xfrm>
          <a:off x="1428292" y="3093981"/>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977900">
            <a:lnSpc>
              <a:spcPct val="90000"/>
            </a:lnSpc>
            <a:spcBef>
              <a:spcPct val="0"/>
            </a:spcBef>
            <a:spcAft>
              <a:spcPct val="35000"/>
            </a:spcAft>
            <a:buNone/>
          </a:pPr>
          <a:r>
            <a:rPr lang="en-US" sz="2200" kern="1200"/>
            <a:t>Highlight in a different color the internal punctuation.</a:t>
          </a:r>
        </a:p>
      </dsp:txBody>
      <dsp:txXfrm>
        <a:off x="1428292" y="3093981"/>
        <a:ext cx="4873308" cy="1236616"/>
      </dsp:txXfrm>
    </dsp:sp>
    <dsp:sp modelId="{A1C34E09-E0F5-4A15-A832-A91DA28E423C}">
      <dsp:nvSpPr>
        <dsp:cNvPr id="0" name=""/>
        <dsp:cNvSpPr/>
      </dsp:nvSpPr>
      <dsp:spPr>
        <a:xfrm>
          <a:off x="0" y="4639752"/>
          <a:ext cx="6301601" cy="1236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1B2E22-19C5-4280-810D-0A3058124E07}">
      <dsp:nvSpPr>
        <dsp:cNvPr id="0" name=""/>
        <dsp:cNvSpPr/>
      </dsp:nvSpPr>
      <dsp:spPr>
        <a:xfrm>
          <a:off x="374076" y="4917991"/>
          <a:ext cx="680139" cy="6801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9D7CAA-C740-4EA1-9256-7DB7033E5E33}">
      <dsp:nvSpPr>
        <dsp:cNvPr id="0" name=""/>
        <dsp:cNvSpPr/>
      </dsp:nvSpPr>
      <dsp:spPr>
        <a:xfrm>
          <a:off x="1428292" y="4639752"/>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977900">
            <a:lnSpc>
              <a:spcPct val="90000"/>
            </a:lnSpc>
            <a:spcBef>
              <a:spcPct val="0"/>
            </a:spcBef>
            <a:spcAft>
              <a:spcPct val="35000"/>
            </a:spcAft>
            <a:buNone/>
          </a:pPr>
          <a:r>
            <a:rPr lang="en-US" sz="2200" kern="1200"/>
            <a:t>Start reading. Circle any words that are complex.</a:t>
          </a:r>
        </a:p>
      </dsp:txBody>
      <dsp:txXfrm>
        <a:off x="1428292" y="4639752"/>
        <a:ext cx="4873308" cy="12366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E1F8C-4CCB-4ACE-9D3D-03CFFCE27EAB}">
      <dsp:nvSpPr>
        <dsp:cNvPr id="0" name=""/>
        <dsp:cNvSpPr/>
      </dsp:nvSpPr>
      <dsp:spPr>
        <a:xfrm>
          <a:off x="379476" y="0"/>
          <a:ext cx="5504687" cy="5504687"/>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85F09A-3616-4EED-95E6-82FACA4A8D18}">
      <dsp:nvSpPr>
        <dsp:cNvPr id="0" name=""/>
        <dsp:cNvSpPr/>
      </dsp:nvSpPr>
      <dsp:spPr>
        <a:xfrm>
          <a:off x="902421" y="522945"/>
          <a:ext cx="2146828" cy="21468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What makes it complex – grade level?</a:t>
          </a:r>
        </a:p>
      </dsp:txBody>
      <dsp:txXfrm>
        <a:off x="1007221" y="627745"/>
        <a:ext cx="1937228" cy="1937228"/>
      </dsp:txXfrm>
    </dsp:sp>
    <dsp:sp modelId="{6DF29B2C-E223-48E3-9548-5373147E2A6C}">
      <dsp:nvSpPr>
        <dsp:cNvPr id="0" name=""/>
        <dsp:cNvSpPr/>
      </dsp:nvSpPr>
      <dsp:spPr>
        <a:xfrm>
          <a:off x="3214390" y="522945"/>
          <a:ext cx="2146828" cy="2146828"/>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Have students encountered this type of text before? </a:t>
          </a:r>
        </a:p>
      </dsp:txBody>
      <dsp:txXfrm>
        <a:off x="3319190" y="627745"/>
        <a:ext cx="1937228" cy="1937228"/>
      </dsp:txXfrm>
    </dsp:sp>
    <dsp:sp modelId="{30C2C072-5F41-4D9E-AB7E-3D8FDF3D9E70}">
      <dsp:nvSpPr>
        <dsp:cNvPr id="0" name=""/>
        <dsp:cNvSpPr/>
      </dsp:nvSpPr>
      <dsp:spPr>
        <a:xfrm>
          <a:off x="902421" y="2834914"/>
          <a:ext cx="2146828" cy="2146828"/>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What are the norms for the type of text? </a:t>
          </a:r>
        </a:p>
      </dsp:txBody>
      <dsp:txXfrm>
        <a:off x="1007221" y="2939714"/>
        <a:ext cx="1937228" cy="1937228"/>
      </dsp:txXfrm>
    </dsp:sp>
    <dsp:sp modelId="{6EE0B32D-1106-4657-A939-423CD73CEC0E}">
      <dsp:nvSpPr>
        <dsp:cNvPr id="0" name=""/>
        <dsp:cNvSpPr/>
      </dsp:nvSpPr>
      <dsp:spPr>
        <a:xfrm>
          <a:off x="3214390" y="2834914"/>
          <a:ext cx="2146828" cy="214682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What are some common engagement norms in the context (read cover to cover, skim, scan, skip around)?</a:t>
          </a:r>
        </a:p>
      </dsp:txBody>
      <dsp:txXfrm>
        <a:off x="3319190" y="2939714"/>
        <a:ext cx="1937228" cy="19372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78D74-3E3C-48EA-A773-7910742FA3CC}">
      <dsp:nvSpPr>
        <dsp:cNvPr id="0" name=""/>
        <dsp:cNvSpPr/>
      </dsp:nvSpPr>
      <dsp:spPr>
        <a:xfrm>
          <a:off x="718664" y="202202"/>
          <a:ext cx="1955812" cy="1955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4D5669-246D-4B61-A74B-90E2963EB034}">
      <dsp:nvSpPr>
        <dsp:cNvPr id="0" name=""/>
        <dsp:cNvSpPr/>
      </dsp:nvSpPr>
      <dsp:spPr>
        <a:xfrm>
          <a:off x="1135476" y="6190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E1E16E-C267-44C4-99FF-729FEC633315}">
      <dsp:nvSpPr>
        <dsp:cNvPr id="0" name=""/>
        <dsp:cNvSpPr/>
      </dsp:nvSpPr>
      <dsp:spPr>
        <a:xfrm>
          <a:off x="93445" y="27672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Clarify</a:t>
          </a:r>
        </a:p>
      </dsp:txBody>
      <dsp:txXfrm>
        <a:off x="93445" y="2767202"/>
        <a:ext cx="3206250" cy="720000"/>
      </dsp:txXfrm>
    </dsp:sp>
    <dsp:sp modelId="{A1297A92-79A4-4B14-AC24-E7B107A8D341}">
      <dsp:nvSpPr>
        <dsp:cNvPr id="0" name=""/>
        <dsp:cNvSpPr/>
      </dsp:nvSpPr>
      <dsp:spPr>
        <a:xfrm>
          <a:off x="4486008" y="202202"/>
          <a:ext cx="1955812" cy="1955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1F3EF4-39AF-4ACC-8DEF-528AE958B305}">
      <dsp:nvSpPr>
        <dsp:cNvPr id="0" name=""/>
        <dsp:cNvSpPr/>
      </dsp:nvSpPr>
      <dsp:spPr>
        <a:xfrm>
          <a:off x="4902820" y="6190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FCBE40-051D-4905-9679-1EC4463F06EC}">
      <dsp:nvSpPr>
        <dsp:cNvPr id="0" name=""/>
        <dsp:cNvSpPr/>
      </dsp:nvSpPr>
      <dsp:spPr>
        <a:xfrm>
          <a:off x="3860789" y="27672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Deepen understanding</a:t>
          </a:r>
        </a:p>
      </dsp:txBody>
      <dsp:txXfrm>
        <a:off x="3860789" y="2767202"/>
        <a:ext cx="3206250" cy="720000"/>
      </dsp:txXfrm>
    </dsp:sp>
    <dsp:sp modelId="{59DA16A0-D3E6-447A-854F-D483F00C1B63}">
      <dsp:nvSpPr>
        <dsp:cNvPr id="0" name=""/>
        <dsp:cNvSpPr/>
      </dsp:nvSpPr>
      <dsp:spPr>
        <a:xfrm>
          <a:off x="8253352" y="202202"/>
          <a:ext cx="1955812" cy="1955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EA9E1B-9DA2-4858-AA93-49E236E42044}">
      <dsp:nvSpPr>
        <dsp:cNvPr id="0" name=""/>
        <dsp:cNvSpPr/>
      </dsp:nvSpPr>
      <dsp:spPr>
        <a:xfrm>
          <a:off x="8670164" y="6190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8F5561-6CAC-4210-9206-F5B0999CF3BA}">
      <dsp:nvSpPr>
        <dsp:cNvPr id="0" name=""/>
        <dsp:cNvSpPr/>
      </dsp:nvSpPr>
      <dsp:spPr>
        <a:xfrm>
          <a:off x="7628133" y="27672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Connect to inquiry</a:t>
          </a:r>
        </a:p>
      </dsp:txBody>
      <dsp:txXfrm>
        <a:off x="7628133" y="2767202"/>
        <a:ext cx="32062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42E22-7433-4C5C-9856-74A6039EC7A5}">
      <dsp:nvSpPr>
        <dsp:cNvPr id="0" name=""/>
        <dsp:cNvSpPr/>
      </dsp:nvSpPr>
      <dsp:spPr>
        <a:xfrm>
          <a:off x="679050" y="376937"/>
          <a:ext cx="1887187" cy="18871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CCED1B-9CA8-4846-A7EC-4F1DB7511C41}">
      <dsp:nvSpPr>
        <dsp:cNvPr id="0" name=""/>
        <dsp:cNvSpPr/>
      </dsp:nvSpPr>
      <dsp:spPr>
        <a:xfrm>
          <a:off x="1081237" y="779125"/>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484FB6-E7E4-41BF-A7EC-C19E94BA7229}">
      <dsp:nvSpPr>
        <dsp:cNvPr id="0" name=""/>
        <dsp:cNvSpPr/>
      </dsp:nvSpPr>
      <dsp:spPr>
        <a:xfrm>
          <a:off x="75768" y="285193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Talk moves</a:t>
          </a:r>
        </a:p>
      </dsp:txBody>
      <dsp:txXfrm>
        <a:off x="75768" y="2851938"/>
        <a:ext cx="3093750" cy="720000"/>
      </dsp:txXfrm>
    </dsp:sp>
    <dsp:sp modelId="{D3E8A782-3A3B-4E25-AA2A-C918100D72AE}">
      <dsp:nvSpPr>
        <dsp:cNvPr id="0" name=""/>
        <dsp:cNvSpPr/>
      </dsp:nvSpPr>
      <dsp:spPr>
        <a:xfrm>
          <a:off x="4314206" y="376937"/>
          <a:ext cx="1887187" cy="18871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E04DA7-A8FA-4C3A-94A5-59C84160F67E}">
      <dsp:nvSpPr>
        <dsp:cNvPr id="0" name=""/>
        <dsp:cNvSpPr/>
      </dsp:nvSpPr>
      <dsp:spPr>
        <a:xfrm>
          <a:off x="4716393" y="779125"/>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25978C-511A-41F5-91DD-275D8CAF4F2A}">
      <dsp:nvSpPr>
        <dsp:cNvPr id="0" name=""/>
        <dsp:cNvSpPr/>
      </dsp:nvSpPr>
      <dsp:spPr>
        <a:xfrm>
          <a:off x="3710925" y="285193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Argument</a:t>
          </a:r>
        </a:p>
      </dsp:txBody>
      <dsp:txXfrm>
        <a:off x="3710925" y="2851938"/>
        <a:ext cx="3093750" cy="720000"/>
      </dsp:txXfrm>
    </dsp:sp>
    <dsp:sp modelId="{FDDD4BB0-4E6D-476E-8FB4-94C91A98BF1A}">
      <dsp:nvSpPr>
        <dsp:cNvPr id="0" name=""/>
        <dsp:cNvSpPr/>
      </dsp:nvSpPr>
      <dsp:spPr>
        <a:xfrm>
          <a:off x="7949362" y="376937"/>
          <a:ext cx="1887187" cy="188718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84CDCB-8150-40EA-88E1-7A305F97AC28}">
      <dsp:nvSpPr>
        <dsp:cNvPr id="0" name=""/>
        <dsp:cNvSpPr/>
      </dsp:nvSpPr>
      <dsp:spPr>
        <a:xfrm>
          <a:off x="8351550" y="779125"/>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1218CE-E8BA-49F7-B284-0ACEC030801E}">
      <dsp:nvSpPr>
        <dsp:cNvPr id="0" name=""/>
        <dsp:cNvSpPr/>
      </dsp:nvSpPr>
      <dsp:spPr>
        <a:xfrm>
          <a:off x="7346081" y="285193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Controversial topics</a:t>
          </a:r>
        </a:p>
      </dsp:txBody>
      <dsp:txXfrm>
        <a:off x="7346081" y="2851938"/>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194F6-BD6E-4B2A-9BA0-F738B0B4213A}" type="datetimeFigureOut">
              <a:rPr lang="en-US" smtClean="0"/>
              <a:t>4/11/2022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119511-1926-431D-8024-C91B022442E6}" type="slidenum">
              <a:rPr lang="en-US" smtClean="0"/>
              <a:t>‹#›</a:t>
            </a:fld>
            <a:endParaRPr lang="en-US"/>
          </a:p>
        </p:txBody>
      </p:sp>
    </p:spTree>
    <p:extLst>
      <p:ext uri="{BB962C8B-B14F-4D97-AF65-F5344CB8AC3E}">
        <p14:creationId xmlns:p14="http://schemas.microsoft.com/office/powerpoint/2010/main" val="245332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orms.office.com/g/QyTc53J8H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latin typeface="Arial" pitchFamily="34" charset="0"/>
                <a:cs typeface="Arial" pitchFamily="34" charset="0"/>
              </a:rPr>
              <a:t>Redefine text as “source” instead of just text. </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https://docs.google.com/document/d/10ZoCJm8o_73BA2fbaHPtvmbL6pHA5ibt/copy </a:t>
            </a:r>
          </a:p>
          <a:p>
            <a:endParaRPr lang="en-US"/>
          </a:p>
          <a:p>
            <a:r>
              <a:rPr lang="en-US"/>
              <a:t>Familiar but used in different way, unfamiliar to stu</a:t>
            </a:r>
          </a:p>
        </p:txBody>
      </p:sp>
      <p:sp>
        <p:nvSpPr>
          <p:cNvPr id="4" name="Slide Number Placeholder 3"/>
          <p:cNvSpPr>
            <a:spLocks noGrp="1"/>
          </p:cNvSpPr>
          <p:nvPr>
            <p:ph type="sldNum" sz="quarter" idx="5"/>
          </p:nvPr>
        </p:nvSpPr>
        <p:spPr/>
        <p:txBody>
          <a:bodyPr/>
          <a:lstStyle/>
          <a:p>
            <a:fld id="{0E119511-1926-431D-8024-C91B022442E6}" type="slidenum">
              <a:rPr lang="en-US" smtClean="0"/>
              <a:t>13</a:t>
            </a:fld>
            <a:endParaRPr lang="en-US"/>
          </a:p>
        </p:txBody>
      </p:sp>
    </p:spTree>
    <p:extLst>
      <p:ext uri="{BB962C8B-B14F-4D97-AF65-F5344CB8AC3E}">
        <p14:creationId xmlns:p14="http://schemas.microsoft.com/office/powerpoint/2010/main" val="3195049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119511-1926-431D-8024-C91B022442E6}" type="slidenum">
              <a:rPr lang="en-US" smtClean="0"/>
              <a:t>14</a:t>
            </a:fld>
            <a:endParaRPr lang="en-US"/>
          </a:p>
        </p:txBody>
      </p:sp>
    </p:spTree>
    <p:extLst>
      <p:ext uri="{BB962C8B-B14F-4D97-AF65-F5344CB8AC3E}">
        <p14:creationId xmlns:p14="http://schemas.microsoft.com/office/powerpoint/2010/main" val="184032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the relationship between and among the various features on these pages? </a:t>
            </a:r>
          </a:p>
        </p:txBody>
      </p:sp>
      <p:sp>
        <p:nvSpPr>
          <p:cNvPr id="4" name="Slide Number Placeholder 3"/>
          <p:cNvSpPr>
            <a:spLocks noGrp="1"/>
          </p:cNvSpPr>
          <p:nvPr>
            <p:ph type="sldNum" sz="quarter" idx="5"/>
          </p:nvPr>
        </p:nvSpPr>
        <p:spPr/>
        <p:txBody>
          <a:bodyPr/>
          <a:lstStyle/>
          <a:p>
            <a:fld id="{0E119511-1926-431D-8024-C91B022442E6}" type="slidenum">
              <a:rPr lang="en-US" smtClean="0"/>
              <a:t>15</a:t>
            </a:fld>
            <a:endParaRPr lang="en-US"/>
          </a:p>
        </p:txBody>
      </p:sp>
    </p:spTree>
    <p:extLst>
      <p:ext uri="{BB962C8B-B14F-4D97-AF65-F5344CB8AC3E}">
        <p14:creationId xmlns:p14="http://schemas.microsoft.com/office/powerpoint/2010/main" val="1237329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larger sense, we want to set an overall purpose for reading instruction. We also need to be clear about the purpose of any task. What is it we want the student to learn and to know as a result of the task? </a:t>
            </a:r>
          </a:p>
        </p:txBody>
      </p:sp>
      <p:sp>
        <p:nvSpPr>
          <p:cNvPr id="4" name="Slide Number Placeholder 3"/>
          <p:cNvSpPr>
            <a:spLocks noGrp="1"/>
          </p:cNvSpPr>
          <p:nvPr>
            <p:ph type="sldNum" sz="quarter" idx="5"/>
          </p:nvPr>
        </p:nvSpPr>
        <p:spPr/>
        <p:txBody>
          <a:bodyPr/>
          <a:lstStyle/>
          <a:p>
            <a:fld id="{0E119511-1926-431D-8024-C91B022442E6}" type="slidenum">
              <a:rPr lang="en-US" smtClean="0"/>
              <a:t>19</a:t>
            </a:fld>
            <a:endParaRPr lang="en-US"/>
          </a:p>
        </p:txBody>
      </p:sp>
    </p:spTree>
    <p:extLst>
      <p:ext uri="{BB962C8B-B14F-4D97-AF65-F5344CB8AC3E}">
        <p14:creationId xmlns:p14="http://schemas.microsoft.com/office/powerpoint/2010/main" val="56241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Engage with grade level text to inform learning</a:t>
            </a:r>
          </a:p>
        </p:txBody>
      </p:sp>
      <p:sp>
        <p:nvSpPr>
          <p:cNvPr id="4" name="Slide Number Placeholder 3"/>
          <p:cNvSpPr>
            <a:spLocks noGrp="1"/>
          </p:cNvSpPr>
          <p:nvPr>
            <p:ph type="sldNum" sz="quarter" idx="5"/>
          </p:nvPr>
        </p:nvSpPr>
        <p:spPr/>
        <p:txBody>
          <a:bodyPr/>
          <a:lstStyle/>
          <a:p>
            <a:fld id="{0E119511-1926-431D-8024-C91B022442E6}" type="slidenum">
              <a:rPr lang="en-US" smtClean="0"/>
              <a:t>20</a:t>
            </a:fld>
            <a:endParaRPr lang="en-US"/>
          </a:p>
        </p:txBody>
      </p:sp>
    </p:spTree>
    <p:extLst>
      <p:ext uri="{BB962C8B-B14F-4D97-AF65-F5344CB8AC3E}">
        <p14:creationId xmlns:p14="http://schemas.microsoft.com/office/powerpoint/2010/main" val="968114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Trig – </a:t>
            </a:r>
          </a:p>
          <a:p>
            <a:r>
              <a:rPr lang="en-US"/>
              <a:t>Study</a:t>
            </a:r>
          </a:p>
          <a:p>
            <a:r>
              <a:rPr lang="en-US"/>
              <a:t>Read</a:t>
            </a:r>
          </a:p>
          <a:p>
            <a:endParaRPr lang="en-US"/>
          </a:p>
        </p:txBody>
      </p:sp>
      <p:sp>
        <p:nvSpPr>
          <p:cNvPr id="4" name="Slide Number Placeholder 3"/>
          <p:cNvSpPr>
            <a:spLocks noGrp="1"/>
          </p:cNvSpPr>
          <p:nvPr>
            <p:ph type="sldNum" sz="quarter" idx="5"/>
          </p:nvPr>
        </p:nvSpPr>
        <p:spPr/>
        <p:txBody>
          <a:bodyPr/>
          <a:lstStyle/>
          <a:p>
            <a:fld id="{0E119511-1926-431D-8024-C91B022442E6}" type="slidenum">
              <a:rPr lang="en-US" smtClean="0"/>
              <a:t>21</a:t>
            </a:fld>
            <a:endParaRPr lang="en-US"/>
          </a:p>
        </p:txBody>
      </p:sp>
    </p:spTree>
    <p:extLst>
      <p:ext uri="{BB962C8B-B14F-4D97-AF65-F5344CB8AC3E}">
        <p14:creationId xmlns:p14="http://schemas.microsoft.com/office/powerpoint/2010/main" val="482532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Taking notes, citing sources, and knowing how to extract information is a critical skill for success in any context. </a:t>
            </a:r>
          </a:p>
        </p:txBody>
      </p:sp>
      <p:sp>
        <p:nvSpPr>
          <p:cNvPr id="4" name="Slide Number Placeholder 3"/>
          <p:cNvSpPr>
            <a:spLocks noGrp="1"/>
          </p:cNvSpPr>
          <p:nvPr>
            <p:ph type="sldNum" sz="quarter" idx="5"/>
          </p:nvPr>
        </p:nvSpPr>
        <p:spPr/>
        <p:txBody>
          <a:bodyPr/>
          <a:lstStyle/>
          <a:p>
            <a:fld id="{0E119511-1926-431D-8024-C91B022442E6}" type="slidenum">
              <a:rPr lang="en-US" smtClean="0"/>
              <a:t>22</a:t>
            </a:fld>
            <a:endParaRPr lang="en-US"/>
          </a:p>
        </p:txBody>
      </p:sp>
    </p:spTree>
    <p:extLst>
      <p:ext uri="{BB962C8B-B14F-4D97-AF65-F5344CB8AC3E}">
        <p14:creationId xmlns:p14="http://schemas.microsoft.com/office/powerpoint/2010/main" val="1922288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https://zapatopi.net/treeoctopus/  </a:t>
            </a:r>
          </a:p>
        </p:txBody>
      </p:sp>
      <p:sp>
        <p:nvSpPr>
          <p:cNvPr id="4" name="Slide Number Placeholder 3"/>
          <p:cNvSpPr>
            <a:spLocks noGrp="1"/>
          </p:cNvSpPr>
          <p:nvPr>
            <p:ph type="sldNum" sz="quarter" idx="5"/>
          </p:nvPr>
        </p:nvSpPr>
        <p:spPr/>
        <p:txBody>
          <a:bodyPr/>
          <a:lstStyle/>
          <a:p>
            <a:fld id="{0E119511-1926-431D-8024-C91B022442E6}" type="slidenum">
              <a:rPr lang="en-US" smtClean="0"/>
              <a:t>23</a:t>
            </a:fld>
            <a:endParaRPr lang="en-US"/>
          </a:p>
        </p:txBody>
      </p:sp>
    </p:spTree>
    <p:extLst>
      <p:ext uri="{BB962C8B-B14F-4D97-AF65-F5344CB8AC3E}">
        <p14:creationId xmlns:p14="http://schemas.microsoft.com/office/powerpoint/2010/main" val="558826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https://cor.stanford.edu/curriculum/collections/teaching-lateral-reading</a:t>
            </a:r>
          </a:p>
          <a:p>
            <a:endParaRPr lang="en-US"/>
          </a:p>
        </p:txBody>
      </p:sp>
      <p:sp>
        <p:nvSpPr>
          <p:cNvPr id="4" name="Slide Number Placeholder 3"/>
          <p:cNvSpPr>
            <a:spLocks noGrp="1"/>
          </p:cNvSpPr>
          <p:nvPr>
            <p:ph type="sldNum" sz="quarter" idx="5"/>
          </p:nvPr>
        </p:nvSpPr>
        <p:spPr/>
        <p:txBody>
          <a:bodyPr/>
          <a:lstStyle/>
          <a:p>
            <a:fld id="{0E119511-1926-431D-8024-C91B022442E6}" type="slidenum">
              <a:rPr lang="en-US" smtClean="0"/>
              <a:t>24</a:t>
            </a:fld>
            <a:endParaRPr lang="en-US"/>
          </a:p>
        </p:txBody>
      </p:sp>
    </p:spTree>
    <p:extLst>
      <p:ext uri="{BB962C8B-B14F-4D97-AF65-F5344CB8AC3E}">
        <p14:creationId xmlns:p14="http://schemas.microsoft.com/office/powerpoint/2010/main" val="3605829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119511-1926-431D-8024-C91B022442E6}" type="slidenum">
              <a:rPr lang="en-US" smtClean="0"/>
              <a:t>25</a:t>
            </a:fld>
            <a:endParaRPr lang="en-US"/>
          </a:p>
        </p:txBody>
      </p:sp>
    </p:spTree>
    <p:extLst>
      <p:ext uri="{BB962C8B-B14F-4D97-AF65-F5344CB8AC3E}">
        <p14:creationId xmlns:p14="http://schemas.microsoft.com/office/powerpoint/2010/main" val="2386917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strategies for teaching reading are developed for the lower grades. It is essential to help students engage with complex texts and not to replace complex texts with simplified versions. Most important is the need to develop consistent, unified plans to address needs in each content area. </a:t>
            </a:r>
          </a:p>
        </p:txBody>
      </p:sp>
      <p:sp>
        <p:nvSpPr>
          <p:cNvPr id="4" name="Slide Number Placeholder 3"/>
          <p:cNvSpPr>
            <a:spLocks noGrp="1"/>
          </p:cNvSpPr>
          <p:nvPr>
            <p:ph type="sldNum" sz="quarter" idx="5"/>
          </p:nvPr>
        </p:nvSpPr>
        <p:spPr/>
        <p:txBody>
          <a:bodyPr/>
          <a:lstStyle/>
          <a:p>
            <a:fld id="{0E119511-1926-431D-8024-C91B022442E6}" type="slidenum">
              <a:rPr lang="en-US" smtClean="0"/>
              <a:t>2</a:t>
            </a:fld>
            <a:endParaRPr lang="en-US"/>
          </a:p>
        </p:txBody>
      </p:sp>
    </p:spTree>
    <p:extLst>
      <p:ext uri="{BB962C8B-B14F-4D97-AF65-F5344CB8AC3E}">
        <p14:creationId xmlns:p14="http://schemas.microsoft.com/office/powerpoint/2010/main" val="182449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Session 2 Feedback  </a:t>
            </a:r>
            <a:r>
              <a:rPr lang="en-US" sz="18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https://forms.office.com/g/QyTc53J8He</a:t>
            </a:r>
            <a:r>
              <a:rPr lang="en-US" sz="1800">
                <a:effectLst/>
                <a:latin typeface="Calibri" panose="020F0502020204030204" pitchFamily="34" charset="0"/>
                <a:ea typeface="Calibri" panose="020F050202020403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0E119511-1926-431D-8024-C91B022442E6}" type="slidenum">
              <a:rPr lang="en-US" smtClean="0"/>
              <a:t>27</a:t>
            </a:fld>
            <a:endParaRPr lang="en-US"/>
          </a:p>
        </p:txBody>
      </p:sp>
    </p:spTree>
    <p:extLst>
      <p:ext uri="{BB962C8B-B14F-4D97-AF65-F5344CB8AC3E}">
        <p14:creationId xmlns:p14="http://schemas.microsoft.com/office/powerpoint/2010/main" val="3976297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Expository means explaining. Expository texts are where we go for information. Expository, or explanatory, writing is much of what we do. Unfortunately, we often assign informational texts without providing direct instruction of those texts. We want to explore ways to provide direct instruction in high school. </a:t>
            </a:r>
          </a:p>
        </p:txBody>
      </p:sp>
      <p:sp>
        <p:nvSpPr>
          <p:cNvPr id="4" name="Slide Number Placeholder 3"/>
          <p:cNvSpPr>
            <a:spLocks noGrp="1"/>
          </p:cNvSpPr>
          <p:nvPr>
            <p:ph type="sldNum" sz="quarter" idx="5"/>
          </p:nvPr>
        </p:nvSpPr>
        <p:spPr/>
        <p:txBody>
          <a:bodyPr/>
          <a:lstStyle/>
          <a:p>
            <a:fld id="{0E119511-1926-431D-8024-C91B022442E6}" type="slidenum">
              <a:rPr lang="en-US" smtClean="0"/>
              <a:t>3</a:t>
            </a:fld>
            <a:endParaRPr lang="en-US"/>
          </a:p>
        </p:txBody>
      </p:sp>
    </p:spTree>
    <p:extLst>
      <p:ext uri="{BB962C8B-B14F-4D97-AF65-F5344CB8AC3E}">
        <p14:creationId xmlns:p14="http://schemas.microsoft.com/office/powerpoint/2010/main" val="3001633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quick review of the research from Reading for Understanding. Major idea: all students must engage with grade level text to improve reading, writing, and communication skills! </a:t>
            </a:r>
          </a:p>
        </p:txBody>
      </p:sp>
      <p:sp>
        <p:nvSpPr>
          <p:cNvPr id="4" name="Slide Number Placeholder 3"/>
          <p:cNvSpPr>
            <a:spLocks noGrp="1"/>
          </p:cNvSpPr>
          <p:nvPr>
            <p:ph type="sldNum" sz="quarter" idx="5"/>
          </p:nvPr>
        </p:nvSpPr>
        <p:spPr/>
        <p:txBody>
          <a:bodyPr/>
          <a:lstStyle/>
          <a:p>
            <a:fld id="{0E119511-1926-431D-8024-C91B022442E6}" type="slidenum">
              <a:rPr lang="en-US" smtClean="0"/>
              <a:t>5</a:t>
            </a:fld>
            <a:endParaRPr lang="en-US"/>
          </a:p>
        </p:txBody>
      </p:sp>
    </p:spTree>
    <p:extLst>
      <p:ext uri="{BB962C8B-B14F-4D97-AF65-F5344CB8AC3E}">
        <p14:creationId xmlns:p14="http://schemas.microsoft.com/office/powerpoint/2010/main" val="2361750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shared vision of reading literacy: all students will be able to read, comprehend, and use information from </a:t>
            </a:r>
            <a:r>
              <a:rPr lang="en-US" sz="1600" b="1"/>
              <a:t>complex</a:t>
            </a:r>
            <a:r>
              <a:rPr lang="en-US"/>
              <a:t> texts that meet their personal and professional needs. </a:t>
            </a:r>
          </a:p>
        </p:txBody>
      </p:sp>
      <p:sp>
        <p:nvSpPr>
          <p:cNvPr id="4" name="Slide Number Placeholder 3"/>
          <p:cNvSpPr>
            <a:spLocks noGrp="1"/>
          </p:cNvSpPr>
          <p:nvPr>
            <p:ph type="sldNum" sz="quarter" idx="5"/>
          </p:nvPr>
        </p:nvSpPr>
        <p:spPr/>
        <p:txBody>
          <a:bodyPr/>
          <a:lstStyle/>
          <a:p>
            <a:fld id="{0E119511-1926-431D-8024-C91B022442E6}" type="slidenum">
              <a:rPr lang="en-US" smtClean="0"/>
              <a:t>6</a:t>
            </a:fld>
            <a:endParaRPr lang="en-US"/>
          </a:p>
        </p:txBody>
      </p:sp>
    </p:spTree>
    <p:extLst>
      <p:ext uri="{BB962C8B-B14F-4D97-AF65-F5344CB8AC3E}">
        <p14:creationId xmlns:p14="http://schemas.microsoft.com/office/powerpoint/2010/main" val="1541381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119511-1926-431D-8024-C91B022442E6}" type="slidenum">
              <a:rPr lang="en-US" smtClean="0"/>
              <a:t>9</a:t>
            </a:fld>
            <a:endParaRPr lang="en-US"/>
          </a:p>
        </p:txBody>
      </p:sp>
    </p:spTree>
    <p:extLst>
      <p:ext uri="{BB962C8B-B14F-4D97-AF65-F5344CB8AC3E}">
        <p14:creationId xmlns:p14="http://schemas.microsoft.com/office/powerpoint/2010/main" val="1556562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The approach to science instruction is fundamentally different than literacy instruction in that concepts are taught prior to vocabulary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canada-type-gibson"/>
              </a:rPr>
              <a:t>For example, a student isn’t told that condensation is “the conversion of a vapor or gas to a liquid” but rather discovers this while experiencing the phenomenon of water droplets forming on the outside of a glass of ice water on a hot day.</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0E119511-1926-431D-8024-C91B022442E6}" type="slidenum">
              <a:rPr lang="en-US" smtClean="0"/>
              <a:t>10</a:t>
            </a:fld>
            <a:endParaRPr lang="en-US"/>
          </a:p>
        </p:txBody>
      </p:sp>
    </p:spTree>
    <p:extLst>
      <p:ext uri="{BB962C8B-B14F-4D97-AF65-F5344CB8AC3E}">
        <p14:creationId xmlns:p14="http://schemas.microsoft.com/office/powerpoint/2010/main" val="2885300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Character development: provide a list of words with definitions and synonyms, shades of meaning.  Then find examples in the text.  </a:t>
            </a:r>
          </a:p>
        </p:txBody>
      </p:sp>
      <p:sp>
        <p:nvSpPr>
          <p:cNvPr id="4" name="Slide Number Placeholder 3"/>
          <p:cNvSpPr>
            <a:spLocks noGrp="1"/>
          </p:cNvSpPr>
          <p:nvPr>
            <p:ph type="sldNum" sz="quarter" idx="5"/>
          </p:nvPr>
        </p:nvSpPr>
        <p:spPr/>
        <p:txBody>
          <a:bodyPr/>
          <a:lstStyle/>
          <a:p>
            <a:fld id="{0E119511-1926-431D-8024-C91B022442E6}" type="slidenum">
              <a:rPr lang="en-US" smtClean="0"/>
              <a:t>11</a:t>
            </a:fld>
            <a:endParaRPr lang="en-US"/>
          </a:p>
        </p:txBody>
      </p:sp>
    </p:spTree>
    <p:extLst>
      <p:ext uri="{BB962C8B-B14F-4D97-AF65-F5344CB8AC3E}">
        <p14:creationId xmlns:p14="http://schemas.microsoft.com/office/powerpoint/2010/main" val="255239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important to know what it is about the source that might make it complex – for some students or even for all students. [perhaps for you</a:t>
            </a:r>
            <a:r>
              <a:rPr lang="en-US">
                <a:sym typeface="Wingdings" panose="05000000000000000000" pitchFamily="2" charset="2"/>
              </a:rPr>
              <a:t>]</a:t>
            </a:r>
            <a:endParaRPr lang="en-US"/>
          </a:p>
        </p:txBody>
      </p:sp>
      <p:sp>
        <p:nvSpPr>
          <p:cNvPr id="4" name="Slide Number Placeholder 3"/>
          <p:cNvSpPr>
            <a:spLocks noGrp="1"/>
          </p:cNvSpPr>
          <p:nvPr>
            <p:ph type="sldNum" sz="quarter" idx="5"/>
          </p:nvPr>
        </p:nvSpPr>
        <p:spPr/>
        <p:txBody>
          <a:bodyPr/>
          <a:lstStyle/>
          <a:p>
            <a:fld id="{0E119511-1926-431D-8024-C91B022442E6}" type="slidenum">
              <a:rPr lang="en-US" smtClean="0"/>
              <a:t>12</a:t>
            </a:fld>
            <a:endParaRPr lang="en-US"/>
          </a:p>
        </p:txBody>
      </p:sp>
    </p:spTree>
    <p:extLst>
      <p:ext uri="{BB962C8B-B14F-4D97-AF65-F5344CB8AC3E}">
        <p14:creationId xmlns:p14="http://schemas.microsoft.com/office/powerpoint/2010/main" val="2706134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8A1DD-F2B8-4A7E-B917-C2CA435A2E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04EAF1-A948-413F-A817-09D8B5077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5A16B9-AC2A-407A-9D57-445F4495AF99}"/>
              </a:ext>
            </a:extLst>
          </p:cNvPr>
          <p:cNvSpPr>
            <a:spLocks noGrp="1"/>
          </p:cNvSpPr>
          <p:nvPr>
            <p:ph type="dt" sz="half" idx="10"/>
          </p:nvPr>
        </p:nvSpPr>
        <p:spPr/>
        <p:txBody>
          <a:bodyPr/>
          <a:lstStyle/>
          <a:p>
            <a:fld id="{EE9ACA64-3313-4E0E-9D71-D5DFCC42F7E7}" type="datetimeFigureOut">
              <a:rPr lang="en-US" smtClean="0"/>
              <a:t>4/11/2022</a:t>
            </a:fld>
            <a:endParaRPr lang="en-US"/>
          </a:p>
        </p:txBody>
      </p:sp>
      <p:sp>
        <p:nvSpPr>
          <p:cNvPr id="5" name="Footer Placeholder 4">
            <a:extLst>
              <a:ext uri="{FF2B5EF4-FFF2-40B4-BE49-F238E27FC236}">
                <a16:creationId xmlns:a16="http://schemas.microsoft.com/office/drawing/2014/main" id="{32CB01D0-4FB4-4164-A32E-6129E6E9B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BC6CFD-A8DA-4C93-ABF5-2086B0F08952}"/>
              </a:ext>
            </a:extLst>
          </p:cNvPr>
          <p:cNvSpPr>
            <a:spLocks noGrp="1"/>
          </p:cNvSpPr>
          <p:nvPr>
            <p:ph type="sldNum" sz="quarter" idx="12"/>
          </p:nvPr>
        </p:nvSpPr>
        <p:spPr/>
        <p:txBody>
          <a:bodyPr/>
          <a:lstStyle/>
          <a:p>
            <a:fld id="{A8CCD210-9838-4705-96E7-A72A8EF79B52}" type="slidenum">
              <a:rPr lang="en-US" smtClean="0"/>
              <a:t>‹#›</a:t>
            </a:fld>
            <a:endParaRPr lang="en-US"/>
          </a:p>
        </p:txBody>
      </p:sp>
    </p:spTree>
    <p:extLst>
      <p:ext uri="{BB962C8B-B14F-4D97-AF65-F5344CB8AC3E}">
        <p14:creationId xmlns:p14="http://schemas.microsoft.com/office/powerpoint/2010/main" val="3330081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F4A95-8AD1-4285-A279-536F1C86ED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6AF26B-B2A9-4FED-B73E-4F4EE641CE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90409-356C-4E7F-8174-A270891C7063}"/>
              </a:ext>
            </a:extLst>
          </p:cNvPr>
          <p:cNvSpPr>
            <a:spLocks noGrp="1"/>
          </p:cNvSpPr>
          <p:nvPr>
            <p:ph type="dt" sz="half" idx="10"/>
          </p:nvPr>
        </p:nvSpPr>
        <p:spPr/>
        <p:txBody>
          <a:bodyPr/>
          <a:lstStyle/>
          <a:p>
            <a:fld id="{EE9ACA64-3313-4E0E-9D71-D5DFCC42F7E7}" type="datetimeFigureOut">
              <a:rPr lang="en-US" smtClean="0"/>
              <a:t>4/11/2022</a:t>
            </a:fld>
            <a:endParaRPr lang="en-US"/>
          </a:p>
        </p:txBody>
      </p:sp>
      <p:sp>
        <p:nvSpPr>
          <p:cNvPr id="5" name="Footer Placeholder 4">
            <a:extLst>
              <a:ext uri="{FF2B5EF4-FFF2-40B4-BE49-F238E27FC236}">
                <a16:creationId xmlns:a16="http://schemas.microsoft.com/office/drawing/2014/main" id="{4F134944-551E-48EC-B075-A801BC142B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5C713-8A0E-4B4B-A13C-4E32216B7DCE}"/>
              </a:ext>
            </a:extLst>
          </p:cNvPr>
          <p:cNvSpPr>
            <a:spLocks noGrp="1"/>
          </p:cNvSpPr>
          <p:nvPr>
            <p:ph type="sldNum" sz="quarter" idx="12"/>
          </p:nvPr>
        </p:nvSpPr>
        <p:spPr/>
        <p:txBody>
          <a:bodyPr/>
          <a:lstStyle/>
          <a:p>
            <a:fld id="{A8CCD210-9838-4705-96E7-A72A8EF79B52}" type="slidenum">
              <a:rPr lang="en-US" smtClean="0"/>
              <a:t>‹#›</a:t>
            </a:fld>
            <a:endParaRPr lang="en-US"/>
          </a:p>
        </p:txBody>
      </p:sp>
    </p:spTree>
    <p:extLst>
      <p:ext uri="{BB962C8B-B14F-4D97-AF65-F5344CB8AC3E}">
        <p14:creationId xmlns:p14="http://schemas.microsoft.com/office/powerpoint/2010/main" val="835879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A7B727-0B81-4C9D-A4D2-3F9B16E32E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CFC322-D4AC-4776-9E8D-7AE687099D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CA362-B910-472F-8C5B-199A277C9BFF}"/>
              </a:ext>
            </a:extLst>
          </p:cNvPr>
          <p:cNvSpPr>
            <a:spLocks noGrp="1"/>
          </p:cNvSpPr>
          <p:nvPr>
            <p:ph type="dt" sz="half" idx="10"/>
          </p:nvPr>
        </p:nvSpPr>
        <p:spPr/>
        <p:txBody>
          <a:bodyPr/>
          <a:lstStyle/>
          <a:p>
            <a:fld id="{EE9ACA64-3313-4E0E-9D71-D5DFCC42F7E7}" type="datetimeFigureOut">
              <a:rPr lang="en-US" smtClean="0"/>
              <a:t>4/11/2022</a:t>
            </a:fld>
            <a:endParaRPr lang="en-US"/>
          </a:p>
        </p:txBody>
      </p:sp>
      <p:sp>
        <p:nvSpPr>
          <p:cNvPr id="5" name="Footer Placeholder 4">
            <a:extLst>
              <a:ext uri="{FF2B5EF4-FFF2-40B4-BE49-F238E27FC236}">
                <a16:creationId xmlns:a16="http://schemas.microsoft.com/office/drawing/2014/main" id="{727918D0-8A68-4FCD-A0DB-094EF6FBE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A53832-4B06-43A4-BCDB-6CD89CDDF4A0}"/>
              </a:ext>
            </a:extLst>
          </p:cNvPr>
          <p:cNvSpPr>
            <a:spLocks noGrp="1"/>
          </p:cNvSpPr>
          <p:nvPr>
            <p:ph type="sldNum" sz="quarter" idx="12"/>
          </p:nvPr>
        </p:nvSpPr>
        <p:spPr/>
        <p:txBody>
          <a:bodyPr/>
          <a:lstStyle/>
          <a:p>
            <a:fld id="{A8CCD210-9838-4705-96E7-A72A8EF79B52}" type="slidenum">
              <a:rPr lang="en-US" smtClean="0"/>
              <a:t>‹#›</a:t>
            </a:fld>
            <a:endParaRPr lang="en-US"/>
          </a:p>
        </p:txBody>
      </p:sp>
    </p:spTree>
    <p:extLst>
      <p:ext uri="{BB962C8B-B14F-4D97-AF65-F5344CB8AC3E}">
        <p14:creationId xmlns:p14="http://schemas.microsoft.com/office/powerpoint/2010/main" val="2469057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9" name="Picture 18" descr="Logo&#10;&#10;Description automatically generated with medium confidence">
            <a:extLst>
              <a:ext uri="{FF2B5EF4-FFF2-40B4-BE49-F238E27FC236}">
                <a16:creationId xmlns:a16="http://schemas.microsoft.com/office/drawing/2014/main" id="{9CF56D19-D18E-486B-8A61-4A874AA764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76128" y="6342957"/>
            <a:ext cx="1038225" cy="378520"/>
          </a:xfrm>
          <a:prstGeom prst="rect">
            <a:avLst/>
          </a:prstGeom>
        </p:spPr>
      </p:pic>
    </p:spTree>
    <p:extLst>
      <p:ext uri="{BB962C8B-B14F-4D97-AF65-F5344CB8AC3E}">
        <p14:creationId xmlns:p14="http://schemas.microsoft.com/office/powerpoint/2010/main" val="1198410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B0ABA-B098-45EA-89F1-9B2909116B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33C165-21A8-483E-B86F-88821EBD02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5D52A-0644-446C-B749-AA4C1274D3AE}"/>
              </a:ext>
            </a:extLst>
          </p:cNvPr>
          <p:cNvSpPr>
            <a:spLocks noGrp="1"/>
          </p:cNvSpPr>
          <p:nvPr>
            <p:ph type="dt" sz="half" idx="10"/>
          </p:nvPr>
        </p:nvSpPr>
        <p:spPr/>
        <p:txBody>
          <a:bodyPr/>
          <a:lstStyle/>
          <a:p>
            <a:fld id="{EE9ACA64-3313-4E0E-9D71-D5DFCC42F7E7}" type="datetimeFigureOut">
              <a:rPr lang="en-US" smtClean="0"/>
              <a:t>4/11/2022</a:t>
            </a:fld>
            <a:endParaRPr lang="en-US"/>
          </a:p>
        </p:txBody>
      </p:sp>
      <p:sp>
        <p:nvSpPr>
          <p:cNvPr id="5" name="Footer Placeholder 4">
            <a:extLst>
              <a:ext uri="{FF2B5EF4-FFF2-40B4-BE49-F238E27FC236}">
                <a16:creationId xmlns:a16="http://schemas.microsoft.com/office/drawing/2014/main" id="{B7C0BAAB-2DE7-47C1-B4B5-9E5503DA5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DD7B4-0DBB-445F-9AF2-E8BF5F9BC139}"/>
              </a:ext>
            </a:extLst>
          </p:cNvPr>
          <p:cNvSpPr>
            <a:spLocks noGrp="1"/>
          </p:cNvSpPr>
          <p:nvPr>
            <p:ph type="sldNum" sz="quarter" idx="12"/>
          </p:nvPr>
        </p:nvSpPr>
        <p:spPr/>
        <p:txBody>
          <a:bodyPr/>
          <a:lstStyle/>
          <a:p>
            <a:fld id="{A8CCD210-9838-4705-96E7-A72A8EF79B52}" type="slidenum">
              <a:rPr lang="en-US" smtClean="0"/>
              <a:t>‹#›</a:t>
            </a:fld>
            <a:endParaRPr lang="en-US"/>
          </a:p>
        </p:txBody>
      </p:sp>
    </p:spTree>
    <p:extLst>
      <p:ext uri="{BB962C8B-B14F-4D97-AF65-F5344CB8AC3E}">
        <p14:creationId xmlns:p14="http://schemas.microsoft.com/office/powerpoint/2010/main" val="3859270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FF27-A147-4F2E-9BF4-29128BE396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B71C5C-5095-4518-902D-F759AFA81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E30C65-C7E3-4EA7-BEB2-0859EFA687BE}"/>
              </a:ext>
            </a:extLst>
          </p:cNvPr>
          <p:cNvSpPr>
            <a:spLocks noGrp="1"/>
          </p:cNvSpPr>
          <p:nvPr>
            <p:ph type="dt" sz="half" idx="10"/>
          </p:nvPr>
        </p:nvSpPr>
        <p:spPr/>
        <p:txBody>
          <a:bodyPr/>
          <a:lstStyle/>
          <a:p>
            <a:fld id="{EE9ACA64-3313-4E0E-9D71-D5DFCC42F7E7}" type="datetimeFigureOut">
              <a:rPr lang="en-US" smtClean="0"/>
              <a:t>4/11/2022</a:t>
            </a:fld>
            <a:endParaRPr lang="en-US"/>
          </a:p>
        </p:txBody>
      </p:sp>
      <p:sp>
        <p:nvSpPr>
          <p:cNvPr id="5" name="Footer Placeholder 4">
            <a:extLst>
              <a:ext uri="{FF2B5EF4-FFF2-40B4-BE49-F238E27FC236}">
                <a16:creationId xmlns:a16="http://schemas.microsoft.com/office/drawing/2014/main" id="{9DA6FDA5-72DF-4BCC-9B8F-7BA0E21BF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06BF3-3A34-4502-AAFE-9DE026C298DA}"/>
              </a:ext>
            </a:extLst>
          </p:cNvPr>
          <p:cNvSpPr>
            <a:spLocks noGrp="1"/>
          </p:cNvSpPr>
          <p:nvPr>
            <p:ph type="sldNum" sz="quarter" idx="12"/>
          </p:nvPr>
        </p:nvSpPr>
        <p:spPr/>
        <p:txBody>
          <a:bodyPr/>
          <a:lstStyle/>
          <a:p>
            <a:fld id="{A8CCD210-9838-4705-96E7-A72A8EF79B52}" type="slidenum">
              <a:rPr lang="en-US" smtClean="0"/>
              <a:t>‹#›</a:t>
            </a:fld>
            <a:endParaRPr lang="en-US"/>
          </a:p>
        </p:txBody>
      </p:sp>
    </p:spTree>
    <p:extLst>
      <p:ext uri="{BB962C8B-B14F-4D97-AF65-F5344CB8AC3E}">
        <p14:creationId xmlns:p14="http://schemas.microsoft.com/office/powerpoint/2010/main" val="2934632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D7CB4-4D5E-442A-BAE7-CFAAF257C5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F95352-64BC-4EE8-AFDD-6967BCF8B0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2F7B4B-6E9D-464B-A7F1-74637154A2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DAF7E2-C6B1-4CE2-8A11-996B21F29303}"/>
              </a:ext>
            </a:extLst>
          </p:cNvPr>
          <p:cNvSpPr>
            <a:spLocks noGrp="1"/>
          </p:cNvSpPr>
          <p:nvPr>
            <p:ph type="dt" sz="half" idx="10"/>
          </p:nvPr>
        </p:nvSpPr>
        <p:spPr/>
        <p:txBody>
          <a:bodyPr/>
          <a:lstStyle/>
          <a:p>
            <a:fld id="{EE9ACA64-3313-4E0E-9D71-D5DFCC42F7E7}" type="datetimeFigureOut">
              <a:rPr lang="en-US" smtClean="0"/>
              <a:t>4/11/2022</a:t>
            </a:fld>
            <a:endParaRPr lang="en-US"/>
          </a:p>
        </p:txBody>
      </p:sp>
      <p:sp>
        <p:nvSpPr>
          <p:cNvPr id="6" name="Footer Placeholder 5">
            <a:extLst>
              <a:ext uri="{FF2B5EF4-FFF2-40B4-BE49-F238E27FC236}">
                <a16:creationId xmlns:a16="http://schemas.microsoft.com/office/drawing/2014/main" id="{AEC46EE4-7C6C-4FB2-8154-BF2BA2D310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14B093-FCE8-4EC2-B051-B628360FD74E}"/>
              </a:ext>
            </a:extLst>
          </p:cNvPr>
          <p:cNvSpPr>
            <a:spLocks noGrp="1"/>
          </p:cNvSpPr>
          <p:nvPr>
            <p:ph type="sldNum" sz="quarter" idx="12"/>
          </p:nvPr>
        </p:nvSpPr>
        <p:spPr/>
        <p:txBody>
          <a:bodyPr/>
          <a:lstStyle/>
          <a:p>
            <a:fld id="{A8CCD210-9838-4705-96E7-A72A8EF79B52}" type="slidenum">
              <a:rPr lang="en-US" smtClean="0"/>
              <a:t>‹#›</a:t>
            </a:fld>
            <a:endParaRPr lang="en-US"/>
          </a:p>
        </p:txBody>
      </p:sp>
    </p:spTree>
    <p:extLst>
      <p:ext uri="{BB962C8B-B14F-4D97-AF65-F5344CB8AC3E}">
        <p14:creationId xmlns:p14="http://schemas.microsoft.com/office/powerpoint/2010/main" val="3879126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7287E-D505-414C-8ECB-D1FDC71577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64765F-DEA1-4644-977B-C1E94FB0B9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82F479-E003-40BD-9D19-D307CCD85D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2E232-0AAA-45FC-8A4F-7408A6A35F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5A2721-7D44-41C6-83A8-3B7AD36D8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16D-F0CE-4C14-A6CF-13D493DFA7F4}"/>
              </a:ext>
            </a:extLst>
          </p:cNvPr>
          <p:cNvSpPr>
            <a:spLocks noGrp="1"/>
          </p:cNvSpPr>
          <p:nvPr>
            <p:ph type="dt" sz="half" idx="10"/>
          </p:nvPr>
        </p:nvSpPr>
        <p:spPr/>
        <p:txBody>
          <a:bodyPr/>
          <a:lstStyle/>
          <a:p>
            <a:fld id="{EE9ACA64-3313-4E0E-9D71-D5DFCC42F7E7}" type="datetimeFigureOut">
              <a:rPr lang="en-US" smtClean="0"/>
              <a:t>4/11/2022</a:t>
            </a:fld>
            <a:endParaRPr lang="en-US"/>
          </a:p>
        </p:txBody>
      </p:sp>
      <p:sp>
        <p:nvSpPr>
          <p:cNvPr id="8" name="Footer Placeholder 7">
            <a:extLst>
              <a:ext uri="{FF2B5EF4-FFF2-40B4-BE49-F238E27FC236}">
                <a16:creationId xmlns:a16="http://schemas.microsoft.com/office/drawing/2014/main" id="{7AAFE223-FA50-42CE-A30D-131781AAA2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44174E-9D56-4DE8-90E2-A4E20BD40C0D}"/>
              </a:ext>
            </a:extLst>
          </p:cNvPr>
          <p:cNvSpPr>
            <a:spLocks noGrp="1"/>
          </p:cNvSpPr>
          <p:nvPr>
            <p:ph type="sldNum" sz="quarter" idx="12"/>
          </p:nvPr>
        </p:nvSpPr>
        <p:spPr/>
        <p:txBody>
          <a:bodyPr/>
          <a:lstStyle/>
          <a:p>
            <a:fld id="{A8CCD210-9838-4705-96E7-A72A8EF79B52}" type="slidenum">
              <a:rPr lang="en-US" smtClean="0"/>
              <a:t>‹#›</a:t>
            </a:fld>
            <a:endParaRPr lang="en-US"/>
          </a:p>
        </p:txBody>
      </p:sp>
    </p:spTree>
    <p:extLst>
      <p:ext uri="{BB962C8B-B14F-4D97-AF65-F5344CB8AC3E}">
        <p14:creationId xmlns:p14="http://schemas.microsoft.com/office/powerpoint/2010/main" val="148428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5EFC4-CAEC-4E91-AEDF-C77019F3DB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52AF89-67DA-4E39-A30B-D3BE23FFC0EB}"/>
              </a:ext>
            </a:extLst>
          </p:cNvPr>
          <p:cNvSpPr>
            <a:spLocks noGrp="1"/>
          </p:cNvSpPr>
          <p:nvPr>
            <p:ph type="dt" sz="half" idx="10"/>
          </p:nvPr>
        </p:nvSpPr>
        <p:spPr/>
        <p:txBody>
          <a:bodyPr/>
          <a:lstStyle/>
          <a:p>
            <a:fld id="{EE9ACA64-3313-4E0E-9D71-D5DFCC42F7E7}" type="datetimeFigureOut">
              <a:rPr lang="en-US" smtClean="0"/>
              <a:t>4/11/2022</a:t>
            </a:fld>
            <a:endParaRPr lang="en-US"/>
          </a:p>
        </p:txBody>
      </p:sp>
      <p:sp>
        <p:nvSpPr>
          <p:cNvPr id="4" name="Footer Placeholder 3">
            <a:extLst>
              <a:ext uri="{FF2B5EF4-FFF2-40B4-BE49-F238E27FC236}">
                <a16:creationId xmlns:a16="http://schemas.microsoft.com/office/drawing/2014/main" id="{4E58315C-1FF0-48AF-A2D9-7D5B6191F9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E04E1B-BAA8-4CA5-BAFD-B8885FE8B392}"/>
              </a:ext>
            </a:extLst>
          </p:cNvPr>
          <p:cNvSpPr>
            <a:spLocks noGrp="1"/>
          </p:cNvSpPr>
          <p:nvPr>
            <p:ph type="sldNum" sz="quarter" idx="12"/>
          </p:nvPr>
        </p:nvSpPr>
        <p:spPr/>
        <p:txBody>
          <a:bodyPr/>
          <a:lstStyle/>
          <a:p>
            <a:fld id="{A8CCD210-9838-4705-96E7-A72A8EF79B52}" type="slidenum">
              <a:rPr lang="en-US" smtClean="0"/>
              <a:t>‹#›</a:t>
            </a:fld>
            <a:endParaRPr lang="en-US"/>
          </a:p>
        </p:txBody>
      </p:sp>
    </p:spTree>
    <p:extLst>
      <p:ext uri="{BB962C8B-B14F-4D97-AF65-F5344CB8AC3E}">
        <p14:creationId xmlns:p14="http://schemas.microsoft.com/office/powerpoint/2010/main" val="1997116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7F2BC2-F0E6-4534-8373-6CECCF09A81A}"/>
              </a:ext>
            </a:extLst>
          </p:cNvPr>
          <p:cNvSpPr>
            <a:spLocks noGrp="1"/>
          </p:cNvSpPr>
          <p:nvPr>
            <p:ph type="dt" sz="half" idx="10"/>
          </p:nvPr>
        </p:nvSpPr>
        <p:spPr/>
        <p:txBody>
          <a:bodyPr/>
          <a:lstStyle/>
          <a:p>
            <a:fld id="{EE9ACA64-3313-4E0E-9D71-D5DFCC42F7E7}" type="datetimeFigureOut">
              <a:rPr lang="en-US" smtClean="0"/>
              <a:t>4/11/2022</a:t>
            </a:fld>
            <a:endParaRPr lang="en-US"/>
          </a:p>
        </p:txBody>
      </p:sp>
      <p:sp>
        <p:nvSpPr>
          <p:cNvPr id="3" name="Footer Placeholder 2">
            <a:extLst>
              <a:ext uri="{FF2B5EF4-FFF2-40B4-BE49-F238E27FC236}">
                <a16:creationId xmlns:a16="http://schemas.microsoft.com/office/drawing/2014/main" id="{25C05B12-5D5F-465F-808D-DB6FADA027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E6DB02-634C-4FDA-BBE2-B4417ED22390}"/>
              </a:ext>
            </a:extLst>
          </p:cNvPr>
          <p:cNvSpPr>
            <a:spLocks noGrp="1"/>
          </p:cNvSpPr>
          <p:nvPr>
            <p:ph type="sldNum" sz="quarter" idx="12"/>
          </p:nvPr>
        </p:nvSpPr>
        <p:spPr/>
        <p:txBody>
          <a:bodyPr/>
          <a:lstStyle/>
          <a:p>
            <a:fld id="{A8CCD210-9838-4705-96E7-A72A8EF79B52}" type="slidenum">
              <a:rPr lang="en-US" smtClean="0"/>
              <a:t>‹#›</a:t>
            </a:fld>
            <a:endParaRPr lang="en-US"/>
          </a:p>
        </p:txBody>
      </p:sp>
    </p:spTree>
    <p:extLst>
      <p:ext uri="{BB962C8B-B14F-4D97-AF65-F5344CB8AC3E}">
        <p14:creationId xmlns:p14="http://schemas.microsoft.com/office/powerpoint/2010/main" val="960513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92B3F-1BDD-4CFE-ABF3-63663EF457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1903C6-CD9B-48EF-ADC4-7CE5C9F8EB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F1EAA4-5173-402D-8604-B07530970D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6C4338-F20E-4CB2-BC81-BE70140905CB}"/>
              </a:ext>
            </a:extLst>
          </p:cNvPr>
          <p:cNvSpPr>
            <a:spLocks noGrp="1"/>
          </p:cNvSpPr>
          <p:nvPr>
            <p:ph type="dt" sz="half" idx="10"/>
          </p:nvPr>
        </p:nvSpPr>
        <p:spPr/>
        <p:txBody>
          <a:bodyPr/>
          <a:lstStyle/>
          <a:p>
            <a:fld id="{EE9ACA64-3313-4E0E-9D71-D5DFCC42F7E7}" type="datetimeFigureOut">
              <a:rPr lang="en-US" smtClean="0"/>
              <a:t>4/11/2022</a:t>
            </a:fld>
            <a:endParaRPr lang="en-US"/>
          </a:p>
        </p:txBody>
      </p:sp>
      <p:sp>
        <p:nvSpPr>
          <p:cNvPr id="6" name="Footer Placeholder 5">
            <a:extLst>
              <a:ext uri="{FF2B5EF4-FFF2-40B4-BE49-F238E27FC236}">
                <a16:creationId xmlns:a16="http://schemas.microsoft.com/office/drawing/2014/main" id="{B45D2805-8923-44A9-A050-20A6DB37A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463765-A3F1-457D-B023-CA356784296E}"/>
              </a:ext>
            </a:extLst>
          </p:cNvPr>
          <p:cNvSpPr>
            <a:spLocks noGrp="1"/>
          </p:cNvSpPr>
          <p:nvPr>
            <p:ph type="sldNum" sz="quarter" idx="12"/>
          </p:nvPr>
        </p:nvSpPr>
        <p:spPr/>
        <p:txBody>
          <a:bodyPr/>
          <a:lstStyle/>
          <a:p>
            <a:fld id="{A8CCD210-9838-4705-96E7-A72A8EF79B52}" type="slidenum">
              <a:rPr lang="en-US" smtClean="0"/>
              <a:t>‹#›</a:t>
            </a:fld>
            <a:endParaRPr lang="en-US"/>
          </a:p>
        </p:txBody>
      </p:sp>
    </p:spTree>
    <p:extLst>
      <p:ext uri="{BB962C8B-B14F-4D97-AF65-F5344CB8AC3E}">
        <p14:creationId xmlns:p14="http://schemas.microsoft.com/office/powerpoint/2010/main" val="1606907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1572-37B4-45C1-A2C5-93D233A3E2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72A774-542F-44FC-95AB-C221AC70B5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39B8D4-98E2-4442-8B50-F67AA34FA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195833-C9E5-4CBC-B324-52DE8A2B3FF2}"/>
              </a:ext>
            </a:extLst>
          </p:cNvPr>
          <p:cNvSpPr>
            <a:spLocks noGrp="1"/>
          </p:cNvSpPr>
          <p:nvPr>
            <p:ph type="dt" sz="half" idx="10"/>
          </p:nvPr>
        </p:nvSpPr>
        <p:spPr/>
        <p:txBody>
          <a:bodyPr/>
          <a:lstStyle/>
          <a:p>
            <a:fld id="{EE9ACA64-3313-4E0E-9D71-D5DFCC42F7E7}" type="datetimeFigureOut">
              <a:rPr lang="en-US" smtClean="0"/>
              <a:t>4/11/2022</a:t>
            </a:fld>
            <a:endParaRPr lang="en-US"/>
          </a:p>
        </p:txBody>
      </p:sp>
      <p:sp>
        <p:nvSpPr>
          <p:cNvPr id="6" name="Footer Placeholder 5">
            <a:extLst>
              <a:ext uri="{FF2B5EF4-FFF2-40B4-BE49-F238E27FC236}">
                <a16:creationId xmlns:a16="http://schemas.microsoft.com/office/drawing/2014/main" id="{3EA50531-D1C8-48C9-B6A2-FB679AE13E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A7B45-81F9-4BC5-BCC9-61A450F936DD}"/>
              </a:ext>
            </a:extLst>
          </p:cNvPr>
          <p:cNvSpPr>
            <a:spLocks noGrp="1"/>
          </p:cNvSpPr>
          <p:nvPr>
            <p:ph type="sldNum" sz="quarter" idx="12"/>
          </p:nvPr>
        </p:nvSpPr>
        <p:spPr/>
        <p:txBody>
          <a:bodyPr/>
          <a:lstStyle/>
          <a:p>
            <a:fld id="{A8CCD210-9838-4705-96E7-A72A8EF79B52}" type="slidenum">
              <a:rPr lang="en-US" smtClean="0"/>
              <a:t>‹#›</a:t>
            </a:fld>
            <a:endParaRPr lang="en-US"/>
          </a:p>
        </p:txBody>
      </p:sp>
    </p:spTree>
    <p:extLst>
      <p:ext uri="{BB962C8B-B14F-4D97-AF65-F5344CB8AC3E}">
        <p14:creationId xmlns:p14="http://schemas.microsoft.com/office/powerpoint/2010/main" val="301422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3E575-50F3-4E59-97BE-CACD50B833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030389-CE68-4A85-B10A-952C63D7D1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6C57B2-B753-4937-8459-7A932E118C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9ACA64-3313-4E0E-9D71-D5DFCC42F7E7}" type="datetimeFigureOut">
              <a:rPr lang="en-US" smtClean="0"/>
              <a:t>4/11/2022</a:t>
            </a:fld>
            <a:endParaRPr lang="en-US"/>
          </a:p>
        </p:txBody>
      </p:sp>
      <p:sp>
        <p:nvSpPr>
          <p:cNvPr id="5" name="Footer Placeholder 4">
            <a:extLst>
              <a:ext uri="{FF2B5EF4-FFF2-40B4-BE49-F238E27FC236}">
                <a16:creationId xmlns:a16="http://schemas.microsoft.com/office/drawing/2014/main" id="{0188CD97-FE5C-4232-A641-B2DE0337D7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C505A6-389D-4FA4-8DF7-52556A8CB2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CD210-9838-4705-96E7-A72A8EF79B52}" type="slidenum">
              <a:rPr lang="en-US" smtClean="0"/>
              <a:t>‹#›</a:t>
            </a:fld>
            <a:endParaRPr lang="en-US"/>
          </a:p>
        </p:txBody>
      </p:sp>
    </p:spTree>
    <p:extLst>
      <p:ext uri="{BB962C8B-B14F-4D97-AF65-F5344CB8AC3E}">
        <p14:creationId xmlns:p14="http://schemas.microsoft.com/office/powerpoint/2010/main" val="164916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nextgenscience.or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facinghistory.org/educator-resources/current-events/how-read-news-fact-checker-media-literacy-strategy"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cor.stanford.edu/curriculum/collections/teaching-lateral-readi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hyperlink" Target="https://stemteachingtools.org/brief/66"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gif"/><Relationship Id="rId4" Type="http://schemas.openxmlformats.org/officeDocument/2006/relationships/hyperlink" Target="mailto:STEMteachingtools@uw.edu?Subject=Practice%20Brief%20Feedbac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chor="ctr"/>
          <a:lstStyle/>
          <a:p>
            <a:r>
              <a:rPr lang="en-US"/>
              <a:t>Reading in high school</a:t>
            </a:r>
          </a:p>
        </p:txBody>
      </p:sp>
      <p:sp>
        <p:nvSpPr>
          <p:cNvPr id="7" name="Subtitle 6"/>
          <p:cNvSpPr>
            <a:spLocks noGrp="1"/>
          </p:cNvSpPr>
          <p:nvPr>
            <p:ph type="subTitle" idx="1"/>
          </p:nvPr>
        </p:nvSpPr>
        <p:spPr/>
        <p:txBody>
          <a:bodyPr>
            <a:noAutofit/>
          </a:bodyPr>
          <a:lstStyle/>
          <a:p>
            <a:r>
              <a:rPr lang="en-US" sz="3200"/>
              <a:t>Helping all students engage with complex texts</a:t>
            </a:r>
          </a:p>
        </p:txBody>
      </p:sp>
      <p:pic>
        <p:nvPicPr>
          <p:cNvPr id="4" name="Picture Placeholder 3" descr="Open book on table, blurred shelves of books in background"/>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895" r="8895"/>
          <a:stretch>
            <a:fillRect/>
          </a:stretch>
        </p:blipFill>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30992ED3-FA99-4FAD-A3CA-2B9B3BB8B4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643467"/>
            <a:ext cx="3424430" cy="557318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E9BB611-01D7-0D53-8E0F-216E951B4F47}"/>
              </a:ext>
            </a:extLst>
          </p:cNvPr>
          <p:cNvSpPr>
            <a:spLocks noGrp="1"/>
          </p:cNvSpPr>
          <p:nvPr>
            <p:ph type="title"/>
          </p:nvPr>
        </p:nvSpPr>
        <p:spPr>
          <a:xfrm>
            <a:off x="8384458" y="996950"/>
            <a:ext cx="2969342" cy="5028490"/>
          </a:xfrm>
        </p:spPr>
        <p:txBody>
          <a:bodyPr anchor="ctr">
            <a:normAutofit/>
          </a:bodyPr>
          <a:lstStyle/>
          <a:p>
            <a:r>
              <a:rPr lang="en-US" sz="4800" b="1">
                <a:solidFill>
                  <a:srgbClr val="FFFFFF"/>
                </a:solidFill>
              </a:rPr>
              <a:t>Concept before vocabulary</a:t>
            </a:r>
          </a:p>
        </p:txBody>
      </p:sp>
      <p:pic>
        <p:nvPicPr>
          <p:cNvPr id="2050" name="Picture 2" descr="NGSS">
            <a:extLst>
              <a:ext uri="{FF2B5EF4-FFF2-40B4-BE49-F238E27FC236}">
                <a16:creationId xmlns:a16="http://schemas.microsoft.com/office/drawing/2014/main" id="{F129F102-9737-44E1-8622-BC5774C1209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4339" y="1164380"/>
            <a:ext cx="6720316" cy="206649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AA69F40-F6DB-75A9-EE47-0A7226367639}"/>
              </a:ext>
            </a:extLst>
          </p:cNvPr>
          <p:cNvSpPr>
            <a:spLocks noGrp="1"/>
          </p:cNvSpPr>
          <p:nvPr>
            <p:ph idx="1"/>
          </p:nvPr>
        </p:nvSpPr>
        <p:spPr>
          <a:xfrm>
            <a:off x="814339" y="3905965"/>
            <a:ext cx="6730320" cy="2308567"/>
          </a:xfrm>
        </p:spPr>
        <p:txBody>
          <a:bodyPr vert="horz" lIns="91440" tIns="45720" rIns="91440" bIns="45720" rtlCol="0">
            <a:normAutofit/>
          </a:bodyPr>
          <a:lstStyle/>
          <a:p>
            <a:r>
              <a:rPr lang="en-US" sz="3200" b="0" i="0">
                <a:effectLst/>
                <a:latin typeface="canada-type-gibson"/>
              </a:rPr>
              <a:t>The current </a:t>
            </a:r>
            <a:r>
              <a:rPr lang="en-US" sz="3200" b="0" i="0" u="none" strike="noStrike">
                <a:effectLst/>
                <a:latin typeface="canada-type-gibson"/>
                <a:hlinkClick r:id="rId4"/>
              </a:rPr>
              <a:t>Next Generation Science Standards</a:t>
            </a:r>
            <a:r>
              <a:rPr lang="en-US" sz="3200" b="0" i="0">
                <a:effectLst/>
                <a:latin typeface="canada-type-gibson"/>
              </a:rPr>
              <a:t> focus on learning science vocabulary as the discovery happens. </a:t>
            </a:r>
          </a:p>
          <a:p>
            <a:endParaRPr lang="en-US" sz="2400">
              <a:latin typeface="canada-type-gibson"/>
            </a:endParaRPr>
          </a:p>
        </p:txBody>
      </p:sp>
    </p:spTree>
    <p:extLst>
      <p:ext uri="{BB962C8B-B14F-4D97-AF65-F5344CB8AC3E}">
        <p14:creationId xmlns:p14="http://schemas.microsoft.com/office/powerpoint/2010/main" val="1697198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7">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9B5121-6E2A-4256-9E7C-02E20D1DC4C4}"/>
              </a:ext>
            </a:extLst>
          </p:cNvPr>
          <p:cNvSpPr>
            <a:spLocks noGrp="1"/>
          </p:cNvSpPr>
          <p:nvPr>
            <p:ph type="title"/>
          </p:nvPr>
        </p:nvSpPr>
        <p:spPr>
          <a:xfrm>
            <a:off x="2066544" y="1911096"/>
            <a:ext cx="8055864" cy="2076651"/>
          </a:xfrm>
        </p:spPr>
        <p:txBody>
          <a:bodyPr vert="horz" lIns="91440" tIns="45720" rIns="91440" bIns="45720" rtlCol="0" anchor="b">
            <a:normAutofit/>
          </a:bodyPr>
          <a:lstStyle/>
          <a:p>
            <a:pPr algn="ctr"/>
            <a:r>
              <a:rPr lang="en-US" sz="6600" kern="1200">
                <a:solidFill>
                  <a:srgbClr val="FFFFFF"/>
                </a:solidFill>
                <a:latin typeface="+mj-lt"/>
                <a:ea typeface="+mj-ea"/>
                <a:cs typeface="+mj-cs"/>
              </a:rPr>
              <a:t>Concept of Vocabulary - ELA</a:t>
            </a:r>
          </a:p>
        </p:txBody>
      </p:sp>
      <p:sp>
        <p:nvSpPr>
          <p:cNvPr id="12" name="sketch line">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429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7A2F2-F8C5-4AA7-A788-EC2EC6F3A66F}"/>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000"/>
              <a:t>Know what makes the source complex</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Background pattern&#10;&#10;Description automatically generated">
            <a:extLst>
              <a:ext uri="{FF2B5EF4-FFF2-40B4-BE49-F238E27FC236}">
                <a16:creationId xmlns:a16="http://schemas.microsoft.com/office/drawing/2014/main" id="{90724031-9EBB-4476-A4B6-5E06726AF4C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6" r="11509"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2317585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FE0F0B-B2F5-4C8E-A623-F29E5EF3238B}"/>
              </a:ext>
            </a:extLst>
          </p:cNvPr>
          <p:cNvSpPr>
            <a:spLocks noGrp="1"/>
          </p:cNvSpPr>
          <p:nvPr>
            <p:ph type="title"/>
          </p:nvPr>
        </p:nvSpPr>
        <p:spPr>
          <a:xfrm>
            <a:off x="838200" y="1195697"/>
            <a:ext cx="3200400" cy="4238118"/>
          </a:xfrm>
        </p:spPr>
        <p:txBody>
          <a:bodyPr>
            <a:normAutofit/>
          </a:bodyPr>
          <a:lstStyle/>
          <a:p>
            <a:r>
              <a:rPr lang="en-US">
                <a:solidFill>
                  <a:schemeClr val="bg1"/>
                </a:solidFill>
              </a:rPr>
              <a:t>Revisiting text complexity</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37"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38"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41"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42"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43"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44"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45"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graphicFrame>
        <p:nvGraphicFramePr>
          <p:cNvPr id="46" name="Content Placeholder 2">
            <a:extLst>
              <a:ext uri="{FF2B5EF4-FFF2-40B4-BE49-F238E27FC236}">
                <a16:creationId xmlns:a16="http://schemas.microsoft.com/office/drawing/2014/main" id="{6B521E97-7138-605B-72BB-F52586E8C8BD}"/>
              </a:ext>
            </a:extLst>
          </p:cNvPr>
          <p:cNvGraphicFramePr>
            <a:graphicFrameLocks noGrp="1"/>
          </p:cNvGraphicFramePr>
          <p:nvPr>
            <p:ph idx="1"/>
            <p:extLst>
              <p:ext uri="{D42A27DB-BD31-4B8C-83A1-F6EECF244321}">
                <p14:modId xmlns:p14="http://schemas.microsoft.com/office/powerpoint/2010/main" val="2858700360"/>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1151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94FD02C-255E-4FB9-8E08-2E6383564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3" y="95250"/>
            <a:ext cx="11853333"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84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D5F38F-24A2-B77F-671E-FE820666D04D}"/>
              </a:ext>
            </a:extLst>
          </p:cNvPr>
          <p:cNvSpPr>
            <a:spLocks noGrp="1"/>
          </p:cNvSpPr>
          <p:nvPr>
            <p:ph type="title"/>
          </p:nvPr>
        </p:nvSpPr>
        <p:spPr>
          <a:xfrm>
            <a:off x="630936" y="502920"/>
            <a:ext cx="3419856" cy="1463040"/>
          </a:xfrm>
        </p:spPr>
        <p:txBody>
          <a:bodyPr anchor="ctr">
            <a:normAutofit/>
          </a:bodyPr>
          <a:lstStyle/>
          <a:p>
            <a:r>
              <a:rPr lang="en-US" sz="4800" b="1">
                <a:cs typeface="Calibri Light"/>
              </a:rPr>
              <a:t>MS Physical Science</a:t>
            </a:r>
            <a:endParaRPr lang="en-US" sz="4800"/>
          </a:p>
        </p:txBody>
      </p:sp>
      <p:sp>
        <p:nvSpPr>
          <p:cNvPr id="30"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8DC5A13-4727-B2F6-EBE4-23A2A4463BBD}"/>
              </a:ext>
            </a:extLst>
          </p:cNvPr>
          <p:cNvSpPr>
            <a:spLocks noGrp="1"/>
          </p:cNvSpPr>
          <p:nvPr>
            <p:ph idx="1"/>
          </p:nvPr>
        </p:nvSpPr>
        <p:spPr>
          <a:xfrm>
            <a:off x="4654295" y="502920"/>
            <a:ext cx="6894576" cy="1463040"/>
          </a:xfrm>
        </p:spPr>
        <p:txBody>
          <a:bodyPr anchor="ctr">
            <a:normAutofit/>
          </a:bodyPr>
          <a:lstStyle/>
          <a:p>
            <a:r>
              <a:rPr lang="en-US" sz="2200">
                <a:cs typeface="Calibri"/>
              </a:rPr>
              <a:t>What do you notice?</a:t>
            </a:r>
          </a:p>
          <a:p>
            <a:r>
              <a:rPr lang="en-US" sz="2200">
                <a:cs typeface="Calibri"/>
              </a:rPr>
              <a:t>How does this text differ from a literary text?</a:t>
            </a:r>
          </a:p>
          <a:p>
            <a:r>
              <a:rPr lang="en-US" sz="2200">
                <a:cs typeface="Calibri"/>
              </a:rPr>
              <a:t>What features does a textbook usually have?</a:t>
            </a:r>
            <a:endParaRPr lang="en-US" sz="2200"/>
          </a:p>
        </p:txBody>
      </p:sp>
      <p:pic>
        <p:nvPicPr>
          <p:cNvPr id="6" name="Picture 5" descr="Graphical user interface&#10;&#10;Description automatically generated">
            <a:extLst>
              <a:ext uri="{FF2B5EF4-FFF2-40B4-BE49-F238E27FC236}">
                <a16:creationId xmlns:a16="http://schemas.microsoft.com/office/drawing/2014/main" id="{E690F045-D507-4F2F-9868-462F43FEC674}"/>
              </a:ext>
            </a:extLst>
          </p:cNvPr>
          <p:cNvPicPr>
            <a:picLocks noChangeAspect="1"/>
          </p:cNvPicPr>
          <p:nvPr/>
        </p:nvPicPr>
        <p:blipFill>
          <a:blip r:embed="rId3"/>
          <a:stretch>
            <a:fillRect/>
          </a:stretch>
        </p:blipFill>
        <p:spPr>
          <a:xfrm>
            <a:off x="0" y="2006601"/>
            <a:ext cx="12200517" cy="4849706"/>
          </a:xfrm>
          <a:prstGeom prst="rect">
            <a:avLst/>
          </a:prstGeom>
        </p:spPr>
      </p:pic>
    </p:spTree>
    <p:extLst>
      <p:ext uri="{BB962C8B-B14F-4D97-AF65-F5344CB8AC3E}">
        <p14:creationId xmlns:p14="http://schemas.microsoft.com/office/powerpoint/2010/main" val="1524713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06BD1B2-CDE2-49E8-91A4-D389EA1463B7}"/>
              </a:ext>
            </a:extLst>
          </p:cNvPr>
          <p:cNvPicPr>
            <a:picLocks noGrp="1" noChangeAspect="1"/>
          </p:cNvPicPr>
          <p:nvPr>
            <p:ph idx="1"/>
          </p:nvPr>
        </p:nvPicPr>
        <p:blipFill>
          <a:blip r:embed="rId2"/>
          <a:stretch>
            <a:fillRect/>
          </a:stretch>
        </p:blipFill>
        <p:spPr>
          <a:xfrm>
            <a:off x="1490132" y="106544"/>
            <a:ext cx="8932333" cy="6644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18319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9272-E41D-4874-9A08-F3E84F805078}"/>
              </a:ext>
            </a:extLst>
          </p:cNvPr>
          <p:cNvSpPr>
            <a:spLocks noGrp="1"/>
          </p:cNvSpPr>
          <p:nvPr>
            <p:ph type="title"/>
          </p:nvPr>
        </p:nvSpPr>
        <p:spPr>
          <a:xfrm>
            <a:off x="524741" y="620392"/>
            <a:ext cx="3808268" cy="5504688"/>
          </a:xfrm>
        </p:spPr>
        <p:txBody>
          <a:bodyPr>
            <a:normAutofit/>
          </a:bodyPr>
          <a:lstStyle/>
          <a:p>
            <a:r>
              <a:rPr lang="en-US" sz="6000">
                <a:solidFill>
                  <a:schemeClr val="accent5"/>
                </a:solidFill>
              </a:rPr>
              <a:t>science text</a:t>
            </a:r>
          </a:p>
        </p:txBody>
      </p:sp>
      <p:graphicFrame>
        <p:nvGraphicFramePr>
          <p:cNvPr id="11" name="Content Placeholder 2">
            <a:extLst>
              <a:ext uri="{FF2B5EF4-FFF2-40B4-BE49-F238E27FC236}">
                <a16:creationId xmlns:a16="http://schemas.microsoft.com/office/drawing/2014/main" id="{6C3FCC05-D6F9-F8C7-5B31-989A6F12F662}"/>
              </a:ext>
            </a:extLst>
          </p:cNvPr>
          <p:cNvGraphicFramePr>
            <a:graphicFrameLocks noGrp="1"/>
          </p:cNvGraphicFramePr>
          <p:nvPr>
            <p:ph idx="1"/>
            <p:extLst>
              <p:ext uri="{D42A27DB-BD31-4B8C-83A1-F6EECF244321}">
                <p14:modId xmlns:p14="http://schemas.microsoft.com/office/powerpoint/2010/main" val="1896869849"/>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7341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A76165B-5FB2-4A88-B5A0-0C47AA38A2B8}"/>
              </a:ext>
            </a:extLst>
          </p:cNvPr>
          <p:cNvSpPr>
            <a:spLocks noGrp="1"/>
          </p:cNvSpPr>
          <p:nvPr>
            <p:ph type="title"/>
          </p:nvPr>
        </p:nvSpPr>
        <p:spPr>
          <a:xfrm>
            <a:off x="242910" y="1598246"/>
            <a:ext cx="4626709" cy="5122985"/>
          </a:xfrm>
        </p:spPr>
        <p:txBody>
          <a:bodyPr vert="horz" lIns="91440" tIns="45720" rIns="91440" bIns="45720" rtlCol="0" anchor="t">
            <a:normAutofit/>
          </a:bodyPr>
          <a:lstStyle/>
          <a:p>
            <a:pPr algn="r"/>
            <a:r>
              <a:rPr lang="en-US" sz="8000" kern="1200">
                <a:solidFill>
                  <a:srgbClr val="FFFFFF"/>
                </a:solidFill>
                <a:latin typeface="+mj-lt"/>
                <a:ea typeface="+mj-ea"/>
                <a:cs typeface="+mj-cs"/>
              </a:rPr>
              <a:t>Breakout</a:t>
            </a:r>
          </a:p>
        </p:txBody>
      </p:sp>
      <p:sp>
        <p:nvSpPr>
          <p:cNvPr id="3" name="Content Placeholder 2">
            <a:extLst>
              <a:ext uri="{FF2B5EF4-FFF2-40B4-BE49-F238E27FC236}">
                <a16:creationId xmlns:a16="http://schemas.microsoft.com/office/drawing/2014/main" id="{576A1C38-C455-498D-B683-82AEDE091FD5}"/>
              </a:ext>
            </a:extLst>
          </p:cNvPr>
          <p:cNvSpPr>
            <a:spLocks noGrp="1"/>
          </p:cNvSpPr>
          <p:nvPr>
            <p:ph idx="1"/>
          </p:nvPr>
        </p:nvSpPr>
        <p:spPr>
          <a:xfrm>
            <a:off x="5792994" y="1590840"/>
            <a:ext cx="5672176" cy="5095221"/>
          </a:xfrm>
        </p:spPr>
        <p:txBody>
          <a:bodyPr vert="horz" lIns="91440" tIns="45720" rIns="91440" bIns="45720" rtlCol="0">
            <a:normAutofit/>
          </a:bodyPr>
          <a:lstStyle/>
          <a:p>
            <a:pPr marL="0" indent="0">
              <a:buNone/>
            </a:pPr>
            <a:r>
              <a:rPr lang="en-US" sz="4400" kern="1200">
                <a:solidFill>
                  <a:srgbClr val="FFFFFF"/>
                </a:solidFill>
                <a:latin typeface="+mn-lt"/>
                <a:ea typeface="+mn-ea"/>
                <a:cs typeface="+mn-cs"/>
              </a:rPr>
              <a:t>What questions might you ask students to determine whether they fully comprehend what the text has to offer? </a:t>
            </a:r>
          </a:p>
        </p:txBody>
      </p:sp>
      <p:cxnSp>
        <p:nvCxnSpPr>
          <p:cNvPr id="15" name="Straight Connector 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719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a:extLst>
              <a:ext uri="{FF2B5EF4-FFF2-40B4-BE49-F238E27FC236}">
                <a16:creationId xmlns:a16="http://schemas.microsoft.com/office/drawing/2014/main" id="{6B9B15DB-7696-4E49-92A4-17AF8708C334}"/>
              </a:ext>
            </a:extLst>
          </p:cNvPr>
          <p:cNvSpPr>
            <a:spLocks noGrp="1"/>
          </p:cNvSpPr>
          <p:nvPr>
            <p:ph type="title"/>
          </p:nvPr>
        </p:nvSpPr>
        <p:spPr>
          <a:xfrm>
            <a:off x="1100669" y="1097339"/>
            <a:ext cx="10011831" cy="2623885"/>
          </a:xfrm>
          <a:solidFill>
            <a:schemeClr val="accent4">
              <a:lumMod val="40000"/>
              <a:lumOff val="60000"/>
            </a:schemeClr>
          </a:solidFill>
        </p:spPr>
        <p:txBody>
          <a:bodyPr vert="horz" lIns="91440" tIns="45720" rIns="91440" bIns="45720" rtlCol="0" anchor="ctr">
            <a:normAutofit/>
          </a:bodyPr>
          <a:lstStyle/>
          <a:p>
            <a:pPr algn="ctr"/>
            <a:r>
              <a:rPr lang="en-US" sz="3600"/>
              <a:t>All students will be able to read, comprehend, and use information from </a:t>
            </a:r>
            <a:r>
              <a:rPr lang="en-US" sz="3600" b="1"/>
              <a:t>complex</a:t>
            </a:r>
            <a:r>
              <a:rPr lang="en-US" sz="3600"/>
              <a:t> texts that meet their personal and professional needs</a:t>
            </a:r>
            <a:endParaRPr lang="en-US" sz="3600" kern="1200">
              <a:solidFill>
                <a:srgbClr val="FFFFFF"/>
              </a:solidFill>
              <a:latin typeface="+mj-lt"/>
              <a:ea typeface="+mj-ea"/>
              <a:cs typeface="+mj-cs"/>
            </a:endParaRPr>
          </a:p>
        </p:txBody>
      </p:sp>
      <p:sp>
        <p:nvSpPr>
          <p:cNvPr id="12" name="Rectangle 11">
            <a:extLst>
              <a:ext uri="{FF2B5EF4-FFF2-40B4-BE49-F238E27FC236}">
                <a16:creationId xmlns:a16="http://schemas.microsoft.com/office/drawing/2014/main" id="{DAE8F46F-D590-45CD-AF41-A04DC11D1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17136"/>
            <a:ext cx="2112264" cy="1892808"/>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33989" y="4521269"/>
            <a:ext cx="6720830"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 Placeholder 4">
            <a:extLst>
              <a:ext uri="{FF2B5EF4-FFF2-40B4-BE49-F238E27FC236}">
                <a16:creationId xmlns:a16="http://schemas.microsoft.com/office/drawing/2014/main" id="{D9534864-8F81-48D8-A74E-174C47E41F06}"/>
              </a:ext>
            </a:extLst>
          </p:cNvPr>
          <p:cNvSpPr>
            <a:spLocks noGrp="1"/>
          </p:cNvSpPr>
          <p:nvPr>
            <p:ph type="body" idx="1"/>
          </p:nvPr>
        </p:nvSpPr>
        <p:spPr>
          <a:xfrm>
            <a:off x="3226159" y="4843002"/>
            <a:ext cx="5760850" cy="1234345"/>
          </a:xfrm>
          <a:solidFill>
            <a:schemeClr val="accent4">
              <a:lumMod val="40000"/>
              <a:lumOff val="60000"/>
            </a:schemeClr>
          </a:solidFill>
        </p:spPr>
        <p:txBody>
          <a:bodyPr vert="horz" lIns="91440" tIns="45720" rIns="91440" bIns="45720" rtlCol="0" anchor="ctr">
            <a:normAutofit/>
          </a:bodyPr>
          <a:lstStyle/>
          <a:p>
            <a:pPr algn="ctr"/>
            <a:r>
              <a:rPr lang="en-US" sz="3600" kern="1200">
                <a:solidFill>
                  <a:schemeClr val="tx1">
                    <a:lumMod val="95000"/>
                    <a:lumOff val="5000"/>
                  </a:schemeClr>
                </a:solidFill>
                <a:latin typeface="+mn-lt"/>
                <a:ea typeface="+mn-ea"/>
                <a:cs typeface="+mn-cs"/>
              </a:rPr>
              <a:t>PURPOSE</a:t>
            </a:r>
          </a:p>
        </p:txBody>
      </p:sp>
      <p:sp>
        <p:nvSpPr>
          <p:cNvPr id="16" name="Rectangle 1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433844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18">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2"/>
          <p:cNvSpPr>
            <a:spLocks noGrp="1"/>
          </p:cNvSpPr>
          <p:nvPr>
            <p:ph type="title"/>
          </p:nvPr>
        </p:nvSpPr>
        <p:spPr>
          <a:xfrm>
            <a:off x="643467" y="640080"/>
            <a:ext cx="3096427" cy="5613236"/>
          </a:xfrm>
        </p:spPr>
        <p:txBody>
          <a:bodyPr anchor="ctr">
            <a:normAutofit/>
          </a:bodyPr>
          <a:lstStyle/>
          <a:p>
            <a:r>
              <a:rPr lang="en-US">
                <a:solidFill>
                  <a:srgbClr val="FFFFFF"/>
                </a:solidFill>
              </a:rPr>
              <a:t>Goals for Series</a:t>
            </a:r>
          </a:p>
        </p:txBody>
      </p:sp>
      <p:sp>
        <p:nvSpPr>
          <p:cNvPr id="14" name="Content Placeholder 13"/>
          <p:cNvSpPr>
            <a:spLocks noGrp="1"/>
          </p:cNvSpPr>
          <p:nvPr>
            <p:ph idx="1"/>
          </p:nvPr>
        </p:nvSpPr>
        <p:spPr>
          <a:xfrm>
            <a:off x="4699818" y="640082"/>
            <a:ext cx="6848715" cy="2484884"/>
          </a:xfrm>
        </p:spPr>
        <p:txBody>
          <a:bodyPr anchor="ctr">
            <a:normAutofit lnSpcReduction="10000"/>
          </a:bodyPr>
          <a:lstStyle/>
          <a:p>
            <a:r>
              <a:rPr lang="en-US" sz="2400"/>
              <a:t>Understand the similarities and differences of reading instruction in high school and in the lower grades</a:t>
            </a:r>
          </a:p>
          <a:p>
            <a:r>
              <a:rPr lang="en-US" sz="2400"/>
              <a:t>Learn strategies to help students engage with complex texts in any context </a:t>
            </a:r>
          </a:p>
          <a:p>
            <a:r>
              <a:rPr lang="en-US" sz="2400"/>
              <a:t>Develop instructional plans to address a variety of student needs </a:t>
            </a:r>
          </a:p>
          <a:p>
            <a:endParaRPr lang="en-US" sz="2000"/>
          </a:p>
        </p:txBody>
      </p:sp>
      <p:pic>
        <p:nvPicPr>
          <p:cNvPr id="3" name="Picture 2" descr="A group of fruits&#10;&#10;Description automatically generated with low confidence">
            <a:extLst>
              <a:ext uri="{FF2B5EF4-FFF2-40B4-BE49-F238E27FC236}">
                <a16:creationId xmlns:a16="http://schemas.microsoft.com/office/drawing/2014/main" id="{B8FF4119-2772-4521-8DFC-491730D54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5607" y="3446698"/>
            <a:ext cx="6591615" cy="2488335"/>
          </a:xfrm>
          <a:prstGeom prst="rect">
            <a:avLst/>
          </a:prstGeom>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BAB572F-AE6E-482F-936D-B8DFF5DF77C3}"/>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The Purpose for Disciplinary Reading</a:t>
            </a:r>
          </a:p>
        </p:txBody>
      </p:sp>
      <p:graphicFrame>
        <p:nvGraphicFramePr>
          <p:cNvPr id="7" name="Content Placeholder 4">
            <a:extLst>
              <a:ext uri="{FF2B5EF4-FFF2-40B4-BE49-F238E27FC236}">
                <a16:creationId xmlns:a16="http://schemas.microsoft.com/office/drawing/2014/main" id="{87FCA850-E0D8-66A1-5EAE-9E6DFE41D749}"/>
              </a:ext>
            </a:extLst>
          </p:cNvPr>
          <p:cNvGraphicFramePr>
            <a:graphicFrameLocks noGrp="1"/>
          </p:cNvGraphicFramePr>
          <p:nvPr>
            <p:ph idx="1"/>
            <p:extLst>
              <p:ext uri="{D42A27DB-BD31-4B8C-83A1-F6EECF244321}">
                <p14:modId xmlns:p14="http://schemas.microsoft.com/office/powerpoint/2010/main" val="193743492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1687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7522" y="450222"/>
            <a:ext cx="3902420" cy="423563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4D8F155-CFF3-6B46-85BE-264BCC18B085}"/>
              </a:ext>
            </a:extLst>
          </p:cNvPr>
          <p:cNvSpPr>
            <a:spLocks noGrp="1"/>
          </p:cNvSpPr>
          <p:nvPr>
            <p:ph type="title"/>
          </p:nvPr>
        </p:nvSpPr>
        <p:spPr>
          <a:xfrm>
            <a:off x="8100127" y="932688"/>
            <a:ext cx="3361677" cy="3273552"/>
          </a:xfrm>
        </p:spPr>
        <p:txBody>
          <a:bodyPr vert="horz" lIns="91440" tIns="45720" rIns="91440" bIns="45720" rtlCol="0" anchor="ctr">
            <a:normAutofit/>
          </a:bodyPr>
          <a:lstStyle/>
          <a:p>
            <a:r>
              <a:rPr lang="en-US" sz="5000">
                <a:solidFill>
                  <a:srgbClr val="FFFFFF"/>
                </a:solidFill>
              </a:rPr>
              <a:t>Creating the path for learning transfer</a:t>
            </a:r>
          </a:p>
        </p:txBody>
      </p:sp>
      <p:sp>
        <p:nvSpPr>
          <p:cNvPr id="21" name="Rectangle 10">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7521" y="4843002"/>
            <a:ext cx="2391411" cy="1564776"/>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4">
            <a:extLst>
              <a:ext uri="{FF2B5EF4-FFF2-40B4-BE49-F238E27FC236}">
                <a16:creationId xmlns:a16="http://schemas.microsoft.com/office/drawing/2014/main" id="{014FE0E8-8A98-2A2B-1F08-3CA21C4DEFF3}"/>
              </a:ext>
            </a:extLst>
          </p:cNvPr>
          <p:cNvPicPr>
            <a:picLocks noGrp="1" noChangeAspect="1"/>
          </p:cNvPicPr>
          <p:nvPr>
            <p:ph idx="1"/>
          </p:nvPr>
        </p:nvPicPr>
        <p:blipFill rotWithShape="1">
          <a:blip r:embed="rId3"/>
          <a:srcRect l="29078" r="6518" b="1"/>
          <a:stretch/>
        </p:blipFill>
        <p:spPr>
          <a:xfrm>
            <a:off x="466344" y="450221"/>
            <a:ext cx="7205515" cy="5957557"/>
          </a:xfrm>
          <a:prstGeom prst="rect">
            <a:avLst/>
          </a:prstGeom>
        </p:spPr>
      </p:pic>
      <p:sp>
        <p:nvSpPr>
          <p:cNvPr id="22" name="Rectangle 12">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4594" y="4843002"/>
            <a:ext cx="1351062" cy="1568472"/>
          </a:xfrm>
          <a:prstGeom prst="rect">
            <a:avLst/>
          </a:prstGeom>
          <a:solidFill>
            <a:srgbClr val="3B4550"/>
          </a:solidFill>
          <a:ln w="25400">
            <a:solidFill>
              <a:srgbClr val="3B4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15512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9EF0648D-4B23-4B8A-8290-BF22B258ECEA}"/>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Paraphrase, summarize, or quote?</a:t>
            </a:r>
          </a:p>
        </p:txBody>
      </p:sp>
      <p:sp>
        <p:nvSpPr>
          <p:cNvPr id="5" name="Text Placeholder 4">
            <a:extLst>
              <a:ext uri="{FF2B5EF4-FFF2-40B4-BE49-F238E27FC236}">
                <a16:creationId xmlns:a16="http://schemas.microsoft.com/office/drawing/2014/main" id="{D2798758-F463-4601-9470-188DBD825230}"/>
              </a:ext>
            </a:extLst>
          </p:cNvPr>
          <p:cNvSpPr>
            <a:spLocks noGrp="1"/>
          </p:cNvSpPr>
          <p:nvPr>
            <p:ph type="body" idx="1"/>
          </p:nvPr>
        </p:nvSpPr>
        <p:spPr>
          <a:xfrm>
            <a:off x="1350682" y="4870824"/>
            <a:ext cx="10005951" cy="1458258"/>
          </a:xfrm>
          <a:solidFill>
            <a:schemeClr val="accent1">
              <a:lumMod val="40000"/>
              <a:lumOff val="60000"/>
            </a:schemeClr>
          </a:solidFill>
        </p:spPr>
        <p:txBody>
          <a:bodyPr vert="horz" lIns="91440" tIns="45720" rIns="91440" bIns="45720" rtlCol="0" anchor="ctr">
            <a:normAutofit/>
          </a:bodyPr>
          <a:lstStyle/>
          <a:p>
            <a:pPr algn="ctr"/>
            <a:r>
              <a:rPr lang="en-US" kern="1200">
                <a:solidFill>
                  <a:schemeClr val="tx1"/>
                </a:solidFill>
                <a:latin typeface="+mn-lt"/>
                <a:ea typeface="+mn-ea"/>
                <a:cs typeface="+mn-cs"/>
              </a:rPr>
              <a:t>Responsible use of resources</a:t>
            </a:r>
          </a:p>
        </p:txBody>
      </p:sp>
    </p:spTree>
    <p:extLst>
      <p:ext uri="{BB962C8B-B14F-4D97-AF65-F5344CB8AC3E}">
        <p14:creationId xmlns:p14="http://schemas.microsoft.com/office/powerpoint/2010/main" val="3332232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F538DFD4-655C-E126-56BD-137D5696BCB5}"/>
              </a:ext>
            </a:extLst>
          </p:cNvPr>
          <p:cNvPicPr>
            <a:picLocks noGrp="1" noChangeAspect="1"/>
          </p:cNvPicPr>
          <p:nvPr>
            <p:ph idx="1"/>
          </p:nvPr>
        </p:nvPicPr>
        <p:blipFill rotWithShape="1">
          <a:blip r:embed="rId3"/>
          <a:srcRect r="-1" b="-1"/>
          <a:stretch/>
        </p:blipFill>
        <p:spPr>
          <a:xfrm>
            <a:off x="838200" y="233807"/>
            <a:ext cx="10468866" cy="5888737"/>
          </a:xfrm>
          <a:prstGeom prst="rect">
            <a:avLst/>
          </a:prstGeom>
          <a:ln w="28575">
            <a:solidFill>
              <a:schemeClr val="bg1"/>
            </a:solidFill>
          </a:ln>
        </p:spPr>
      </p:pic>
    </p:spTree>
    <p:extLst>
      <p:ext uri="{BB962C8B-B14F-4D97-AF65-F5344CB8AC3E}">
        <p14:creationId xmlns:p14="http://schemas.microsoft.com/office/powerpoint/2010/main" val="726719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5405C460-0CE0-4FD5-B292-CF3A022FFF3F}"/>
              </a:ext>
            </a:extLst>
          </p:cNvPr>
          <p:cNvSpPr>
            <a:spLocks noGrp="1"/>
          </p:cNvSpPr>
          <p:nvPr>
            <p:ph type="title"/>
          </p:nvPr>
        </p:nvSpPr>
        <p:spPr>
          <a:xfrm>
            <a:off x="777240" y="731519"/>
            <a:ext cx="2845191" cy="3237579"/>
          </a:xfrm>
        </p:spPr>
        <p:txBody>
          <a:bodyPr>
            <a:normAutofit/>
          </a:bodyPr>
          <a:lstStyle/>
          <a:p>
            <a:r>
              <a:rPr lang="en-US" sz="4800">
                <a:solidFill>
                  <a:srgbClr val="FFFFFF"/>
                </a:solidFill>
              </a:rPr>
              <a:t>Digital literacy </a:t>
            </a:r>
          </a:p>
        </p:txBody>
      </p:sp>
      <p:sp>
        <p:nvSpPr>
          <p:cNvPr id="34" name="Rectangle 2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ectangle 2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2">
            <a:extLst>
              <a:ext uri="{FF2B5EF4-FFF2-40B4-BE49-F238E27FC236}">
                <a16:creationId xmlns:a16="http://schemas.microsoft.com/office/drawing/2014/main" id="{1B346CD4-35CB-4C31-8496-B05A40B41E93}"/>
              </a:ext>
            </a:extLst>
          </p:cNvPr>
          <p:cNvSpPr>
            <a:spLocks noGrp="1"/>
          </p:cNvSpPr>
          <p:nvPr>
            <p:ph idx="1"/>
          </p:nvPr>
        </p:nvSpPr>
        <p:spPr>
          <a:xfrm>
            <a:off x="4379709" y="686862"/>
            <a:ext cx="7037591" cy="5475129"/>
          </a:xfrm>
        </p:spPr>
        <p:txBody>
          <a:bodyPr vert="horz" lIns="91440" tIns="45720" rIns="91440" bIns="45720" rtlCol="0" anchor="ctr">
            <a:normAutofit/>
          </a:bodyPr>
          <a:lstStyle/>
          <a:p>
            <a:endParaRPr lang="en-US" sz="3200">
              <a:cs typeface="Calibri"/>
            </a:endParaRPr>
          </a:p>
          <a:p>
            <a:endParaRPr lang="en-US" sz="3200">
              <a:cs typeface="Calibri"/>
            </a:endParaRPr>
          </a:p>
          <a:p>
            <a:pPr marL="0" indent="0">
              <a:buNone/>
            </a:pPr>
            <a:r>
              <a:rPr lang="en-US" sz="3200">
                <a:cs typeface="Calibri"/>
              </a:rPr>
              <a:t>Vertical vs Horizontal reading</a:t>
            </a:r>
            <a:endParaRPr lang="en-US" sz="3200">
              <a:ea typeface="+mn-lt"/>
              <a:cs typeface="+mn-lt"/>
            </a:endParaRPr>
          </a:p>
          <a:p>
            <a:endParaRPr lang="en-US" sz="2600">
              <a:cs typeface="Calibri"/>
            </a:endParaRPr>
          </a:p>
          <a:p>
            <a:r>
              <a:rPr lang="en-US" sz="2400">
                <a:cs typeface="Calibri"/>
                <a:hlinkClick r:id="rId3"/>
              </a:rPr>
              <a:t>https://www.facinghistory.org/educator-resources/current-events/how-read-news-fact-checker-media-literacy-strategy</a:t>
            </a:r>
            <a:endParaRPr lang="en-US" sz="2400">
              <a:cs typeface="Calibri"/>
            </a:endParaRPr>
          </a:p>
          <a:p>
            <a:endParaRPr lang="en-US" sz="2600">
              <a:cs typeface="Calibri"/>
            </a:endParaRPr>
          </a:p>
          <a:p>
            <a:r>
              <a:rPr lang="en-US" sz="2400">
                <a:hlinkClick r:id="rId4"/>
              </a:rPr>
              <a:t>https://cor.stanford.edu/curriculum/collections/teaching-lateral-reading</a:t>
            </a:r>
            <a:endParaRPr lang="en-US" sz="2400"/>
          </a:p>
          <a:p>
            <a:endParaRPr lang="en-US" sz="2000"/>
          </a:p>
          <a:p>
            <a:endParaRPr lang="en-US" sz="2600">
              <a:cs typeface="Calibri"/>
            </a:endParaRPr>
          </a:p>
          <a:p>
            <a:endParaRPr lang="en-US" sz="2600">
              <a:cs typeface="Calibri"/>
            </a:endParaRPr>
          </a:p>
          <a:p>
            <a:endParaRPr lang="en-US" sz="2600">
              <a:cs typeface="Calibri"/>
            </a:endParaRPr>
          </a:p>
        </p:txBody>
      </p:sp>
    </p:spTree>
    <p:extLst>
      <p:ext uri="{BB962C8B-B14F-4D97-AF65-F5344CB8AC3E}">
        <p14:creationId xmlns:p14="http://schemas.microsoft.com/office/powerpoint/2010/main" val="2681788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08AD-106B-45DD-AF96-918F58D459A0}"/>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79D67942-2B6D-4FD8-BAFE-36CA0C1CEA4E}"/>
              </a:ext>
            </a:extLst>
          </p:cNvPr>
          <p:cNvPicPr>
            <a:picLocks noChangeAspect="1"/>
          </p:cNvPicPr>
          <p:nvPr/>
        </p:nvPicPr>
        <p:blipFill>
          <a:blip r:embed="rId3"/>
          <a:stretch>
            <a:fillRect/>
          </a:stretch>
        </p:blipFill>
        <p:spPr>
          <a:xfrm>
            <a:off x="467048" y="468518"/>
            <a:ext cx="6811760" cy="3625910"/>
          </a:xfrm>
          <a:prstGeom prst="rect">
            <a:avLst/>
          </a:prstGeom>
          <a:ln>
            <a:noFill/>
          </a:ln>
          <a:effectLst>
            <a:outerShdw blurRad="292100" dist="139700" dir="2700000" algn="tl" rotWithShape="0">
              <a:srgbClr val="333333">
                <a:alpha val="65000"/>
              </a:srgbClr>
            </a:outerShdw>
          </a:effectLst>
        </p:spPr>
      </p:pic>
      <p:pic>
        <p:nvPicPr>
          <p:cNvPr id="5" name="Content Placeholder 4">
            <a:extLst>
              <a:ext uri="{FF2B5EF4-FFF2-40B4-BE49-F238E27FC236}">
                <a16:creationId xmlns:a16="http://schemas.microsoft.com/office/drawing/2014/main" id="{A04B699B-B56E-4CBA-8010-9B3E825912BE}"/>
              </a:ext>
            </a:extLst>
          </p:cNvPr>
          <p:cNvPicPr>
            <a:picLocks noGrp="1" noChangeAspect="1"/>
          </p:cNvPicPr>
          <p:nvPr>
            <p:ph idx="1"/>
          </p:nvPr>
        </p:nvPicPr>
        <p:blipFill>
          <a:blip r:embed="rId4"/>
          <a:stretch>
            <a:fillRect/>
          </a:stretch>
        </p:blipFill>
        <p:spPr>
          <a:xfrm>
            <a:off x="6303803" y="1918759"/>
            <a:ext cx="5303997"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663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estion Mark, Pile, Question, Mark">
            <a:extLst>
              <a:ext uri="{FF2B5EF4-FFF2-40B4-BE49-F238E27FC236}">
                <a16:creationId xmlns:a16="http://schemas.microsoft.com/office/drawing/2014/main" id="{DF5D3C19-71A3-44FC-955B-F74F02B9E8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2" r="58" b="1"/>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BC95495-11FA-472A-8937-02FB4E8B21D4}"/>
              </a:ext>
            </a:extLst>
          </p:cNvPr>
          <p:cNvSpPr>
            <a:spLocks noGrp="1"/>
          </p:cNvSpPr>
          <p:nvPr>
            <p:ph idx="1"/>
          </p:nvPr>
        </p:nvSpPr>
        <p:spPr>
          <a:xfrm>
            <a:off x="525516" y="3417573"/>
            <a:ext cx="4593021" cy="2619839"/>
          </a:xfrm>
          <a:solidFill>
            <a:schemeClr val="accent2">
              <a:lumMod val="40000"/>
              <a:lumOff val="60000"/>
            </a:schemeClr>
          </a:solidFill>
        </p:spPr>
        <p:txBody>
          <a:bodyPr anchor="ctr">
            <a:normAutofit/>
          </a:bodyPr>
          <a:lstStyle/>
          <a:p>
            <a:pPr marL="0" indent="0" algn="ctr">
              <a:buNone/>
            </a:pPr>
            <a:r>
              <a:rPr lang="en-US" sz="3600"/>
              <a:t>WHAT ARE YOU WONDERING RIGHT NOW?</a:t>
            </a:r>
          </a:p>
        </p:txBody>
      </p:sp>
    </p:spTree>
    <p:extLst>
      <p:ext uri="{BB962C8B-B14F-4D97-AF65-F5344CB8AC3E}">
        <p14:creationId xmlns:p14="http://schemas.microsoft.com/office/powerpoint/2010/main" val="3126404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760" y="682754"/>
            <a:ext cx="5492493"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34260" y="5435945"/>
            <a:ext cx="435428"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011593" y="3567390"/>
            <a:ext cx="2311806"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DB9270A-C796-45F0-A2E1-767B27B9AF9D}"/>
              </a:ext>
            </a:extLst>
          </p:cNvPr>
          <p:cNvSpPr>
            <a:spLocks noGrp="1"/>
          </p:cNvSpPr>
          <p:nvPr>
            <p:ph type="title"/>
          </p:nvPr>
        </p:nvSpPr>
        <p:spPr>
          <a:xfrm>
            <a:off x="6978316" y="1431042"/>
            <a:ext cx="4055899" cy="3995916"/>
          </a:xfrm>
        </p:spPr>
        <p:txBody>
          <a:bodyPr anchor="ctr">
            <a:normAutofit/>
          </a:bodyPr>
          <a:lstStyle/>
          <a:p>
            <a:r>
              <a:rPr lang="en-US">
                <a:solidFill>
                  <a:schemeClr val="tx1">
                    <a:lumMod val="95000"/>
                    <a:lumOff val="5000"/>
                  </a:schemeClr>
                </a:solidFill>
              </a:rPr>
              <a:t>Feedback for contact hours</a:t>
            </a:r>
          </a:p>
        </p:txBody>
      </p:sp>
      <p:sp>
        <p:nvSpPr>
          <p:cNvPr id="3" name="Content Placeholder 2">
            <a:extLst>
              <a:ext uri="{FF2B5EF4-FFF2-40B4-BE49-F238E27FC236}">
                <a16:creationId xmlns:a16="http://schemas.microsoft.com/office/drawing/2014/main" id="{AAA2FCA4-1F7E-4470-B293-A08349667604}"/>
              </a:ext>
            </a:extLst>
          </p:cNvPr>
          <p:cNvSpPr>
            <a:spLocks noGrp="1"/>
          </p:cNvSpPr>
          <p:nvPr>
            <p:ph idx="1"/>
          </p:nvPr>
        </p:nvSpPr>
        <p:spPr>
          <a:xfrm>
            <a:off x="1463040" y="1431042"/>
            <a:ext cx="3927826" cy="3995916"/>
          </a:xfrm>
          <a:solidFill>
            <a:schemeClr val="accent6">
              <a:lumMod val="40000"/>
              <a:lumOff val="60000"/>
            </a:schemeClr>
          </a:solidFill>
        </p:spPr>
        <p:txBody>
          <a:bodyPr anchor="ctr">
            <a:normAutofit/>
          </a:bodyPr>
          <a:lstStyle/>
          <a:p>
            <a:pPr marL="0" indent="0">
              <a:buNone/>
            </a:pPr>
            <a:r>
              <a:rPr lang="en-US" sz="3200">
                <a:solidFill>
                  <a:schemeClr val="tx1">
                    <a:lumMod val="85000"/>
                    <a:lumOff val="15000"/>
                  </a:schemeClr>
                </a:solidFill>
              </a:rPr>
              <a:t>We will trade feedback for your contact hours. Please complete this form and download the certificate you receive after. </a:t>
            </a:r>
          </a:p>
          <a:p>
            <a:endParaRPr lang="en-US" sz="1800">
              <a:solidFill>
                <a:schemeClr val="tx1">
                  <a:lumMod val="85000"/>
                  <a:lumOff val="15000"/>
                </a:schemeClr>
              </a:solidFill>
            </a:endParaRPr>
          </a:p>
          <a:p>
            <a:endParaRPr lang="en-US" sz="1800">
              <a:solidFill>
                <a:schemeClr val="tx1">
                  <a:lumMod val="85000"/>
                  <a:lumOff val="15000"/>
                </a:schemeClr>
              </a:solidFill>
            </a:endParaRPr>
          </a:p>
        </p:txBody>
      </p:sp>
    </p:spTree>
    <p:extLst>
      <p:ext uri="{BB962C8B-B14F-4D97-AF65-F5344CB8AC3E}">
        <p14:creationId xmlns:p14="http://schemas.microsoft.com/office/powerpoint/2010/main" val="4190057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CC08C0-0D03-40B6-99CC-5607004B8554}"/>
              </a:ext>
            </a:extLst>
          </p:cNvPr>
          <p:cNvSpPr>
            <a:spLocks noGrp="1"/>
          </p:cNvSpPr>
          <p:nvPr>
            <p:ph type="title"/>
          </p:nvPr>
        </p:nvSpPr>
        <p:spPr>
          <a:xfrm>
            <a:off x="838200" y="365125"/>
            <a:ext cx="10515600" cy="1325563"/>
          </a:xfrm>
        </p:spPr>
        <p:txBody>
          <a:bodyPr>
            <a:normAutofit/>
          </a:bodyPr>
          <a:lstStyle/>
          <a:p>
            <a:r>
              <a:rPr lang="en-US" sz="5400"/>
              <a:t>Next Time:</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1932689-3191-0C8D-7A5D-EE5A92D19305}"/>
              </a:ext>
            </a:extLst>
          </p:cNvPr>
          <p:cNvGraphicFramePr>
            <a:graphicFrameLocks noGrp="1"/>
          </p:cNvGraphicFramePr>
          <p:nvPr>
            <p:ph idx="1"/>
            <p:extLst>
              <p:ext uri="{D42A27DB-BD31-4B8C-83A1-F6EECF244321}">
                <p14:modId xmlns:p14="http://schemas.microsoft.com/office/powerpoint/2010/main" val="655282630"/>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3274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9C4645E-8B07-4A35-B421-C44844F35C92}"/>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Topics in session 2</a:t>
            </a:r>
          </a:p>
        </p:txBody>
      </p:sp>
      <p:sp>
        <p:nvSpPr>
          <p:cNvPr id="3" name="Content Placeholder 2">
            <a:extLst>
              <a:ext uri="{FF2B5EF4-FFF2-40B4-BE49-F238E27FC236}">
                <a16:creationId xmlns:a16="http://schemas.microsoft.com/office/drawing/2014/main" id="{DFDDFDD5-D569-49EA-AAC8-443B2DD4848A}"/>
              </a:ext>
            </a:extLst>
          </p:cNvPr>
          <p:cNvSpPr>
            <a:spLocks noGrp="1"/>
          </p:cNvSpPr>
          <p:nvPr>
            <p:ph idx="1"/>
          </p:nvPr>
        </p:nvSpPr>
        <p:spPr>
          <a:xfrm>
            <a:off x="1367624" y="2490436"/>
            <a:ext cx="9708995" cy="3567173"/>
          </a:xfrm>
        </p:spPr>
        <p:txBody>
          <a:bodyPr anchor="ctr">
            <a:normAutofit/>
          </a:bodyPr>
          <a:lstStyle/>
          <a:p>
            <a:r>
              <a:rPr lang="en-US"/>
              <a:t>Expository reading and writing</a:t>
            </a:r>
          </a:p>
          <a:p>
            <a:pPr lvl="1"/>
            <a:r>
              <a:rPr lang="en-US"/>
              <a:t>What it is</a:t>
            </a:r>
          </a:p>
          <a:p>
            <a:pPr lvl="1"/>
            <a:r>
              <a:rPr lang="en-US"/>
              <a:t>Why direct instruction works</a:t>
            </a:r>
          </a:p>
          <a:p>
            <a:pPr lvl="1"/>
            <a:r>
              <a:rPr lang="en-US"/>
              <a:t>Application in the wider world</a:t>
            </a:r>
          </a:p>
          <a:p>
            <a:pPr lvl="1"/>
            <a:r>
              <a:rPr lang="en-US"/>
              <a:t>Strategies for direct instruction</a:t>
            </a:r>
          </a:p>
        </p:txBody>
      </p:sp>
    </p:spTree>
    <p:extLst>
      <p:ext uri="{BB962C8B-B14F-4D97-AF65-F5344CB8AC3E}">
        <p14:creationId xmlns:p14="http://schemas.microsoft.com/office/powerpoint/2010/main" val="353363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19A7C3-6DCC-4D1A-8670-A100AFFC5888}"/>
              </a:ext>
            </a:extLst>
          </p:cNvPr>
          <p:cNvSpPr>
            <a:spLocks noGrp="1"/>
          </p:cNvSpPr>
          <p:nvPr>
            <p:ph type="title"/>
          </p:nvPr>
        </p:nvSpPr>
        <p:spPr>
          <a:xfrm>
            <a:off x="838200" y="585216"/>
            <a:ext cx="10515600" cy="1325563"/>
          </a:xfrm>
        </p:spPr>
        <p:txBody>
          <a:bodyPr>
            <a:normAutofit/>
          </a:bodyPr>
          <a:lstStyle/>
          <a:p>
            <a:r>
              <a:rPr lang="en-US">
                <a:solidFill>
                  <a:schemeClr val="bg1"/>
                </a:solidFill>
                <a:cs typeface="Calibri Light"/>
              </a:rPr>
              <a:t>The impact of expository reading instruction</a:t>
            </a:r>
            <a:endParaRPr lang="en-US">
              <a:solidFill>
                <a:schemeClr val="bg1"/>
              </a:solidFill>
            </a:endParaRPr>
          </a:p>
        </p:txBody>
      </p:sp>
      <p:pic>
        <p:nvPicPr>
          <p:cNvPr id="4" name="Picture 4">
            <a:extLst>
              <a:ext uri="{FF2B5EF4-FFF2-40B4-BE49-F238E27FC236}">
                <a16:creationId xmlns:a16="http://schemas.microsoft.com/office/drawing/2014/main" id="{344F0D47-29D8-31D9-4CC9-D248FA75AC7E}"/>
              </a:ext>
            </a:extLst>
          </p:cNvPr>
          <p:cNvPicPr>
            <a:picLocks noChangeAspect="1"/>
          </p:cNvPicPr>
          <p:nvPr/>
        </p:nvPicPr>
        <p:blipFill rotWithShape="1">
          <a:blip r:embed="rId2"/>
          <a:srcRect r="-3" b="2582"/>
          <a:stretch/>
        </p:blipFill>
        <p:spPr>
          <a:xfrm>
            <a:off x="841248" y="2516777"/>
            <a:ext cx="6236208" cy="3660185"/>
          </a:xfrm>
          <a:prstGeom prst="rect">
            <a:avLst/>
          </a:prstGeom>
        </p:spPr>
      </p:pic>
      <p:sp>
        <p:nvSpPr>
          <p:cNvPr id="3" name="Content Placeholder 2">
            <a:extLst>
              <a:ext uri="{FF2B5EF4-FFF2-40B4-BE49-F238E27FC236}">
                <a16:creationId xmlns:a16="http://schemas.microsoft.com/office/drawing/2014/main" id="{C96F50CD-E08C-4B1C-A310-26D2F5683F3A}"/>
              </a:ext>
            </a:extLst>
          </p:cNvPr>
          <p:cNvSpPr>
            <a:spLocks noGrp="1"/>
          </p:cNvSpPr>
          <p:nvPr>
            <p:ph idx="1"/>
          </p:nvPr>
        </p:nvSpPr>
        <p:spPr>
          <a:xfrm>
            <a:off x="7546848" y="2516777"/>
            <a:ext cx="3803904" cy="3660185"/>
          </a:xfrm>
          <a:solidFill>
            <a:schemeClr val="accent6">
              <a:lumMod val="40000"/>
              <a:lumOff val="60000"/>
            </a:schemeClr>
          </a:solidFill>
        </p:spPr>
        <p:txBody>
          <a:bodyPr vert="horz" lIns="91440" tIns="45720" rIns="91440" bIns="45720" rtlCol="0" anchor="ctr">
            <a:normAutofit/>
          </a:bodyPr>
          <a:lstStyle/>
          <a:p>
            <a:r>
              <a:rPr lang="en-US">
                <a:cs typeface="Calibri"/>
              </a:rPr>
              <a:t>Locally: quick 200L increase in CTE schools</a:t>
            </a:r>
          </a:p>
          <a:p>
            <a:r>
              <a:rPr lang="en-US">
                <a:cs typeface="Calibri"/>
              </a:rPr>
              <a:t>In California: Expository Reading and Writing Course(s)</a:t>
            </a:r>
          </a:p>
        </p:txBody>
      </p:sp>
    </p:spTree>
    <p:extLst>
      <p:ext uri="{BB962C8B-B14F-4D97-AF65-F5344CB8AC3E}">
        <p14:creationId xmlns:p14="http://schemas.microsoft.com/office/powerpoint/2010/main" val="2991037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p:cNvSpPr>
            <a:spLocks noGrp="1"/>
          </p:cNvSpPr>
          <p:nvPr>
            <p:ph type="ctrTitle"/>
          </p:nvPr>
        </p:nvSpPr>
        <p:spPr>
          <a:xfrm>
            <a:off x="3204642" y="2353641"/>
            <a:ext cx="5782716" cy="2150719"/>
          </a:xfrm>
          <a:solidFill>
            <a:schemeClr val="accent5">
              <a:lumMod val="20000"/>
              <a:lumOff val="80000"/>
            </a:schemeClr>
          </a:solidFill>
        </p:spPr>
        <p:txBody>
          <a:bodyPr anchor="ctr">
            <a:normAutofit/>
          </a:bodyPr>
          <a:lstStyle/>
          <a:p>
            <a:r>
              <a:rPr lang="en-US" sz="4000">
                <a:solidFill>
                  <a:srgbClr val="080808"/>
                </a:solidFill>
              </a:rPr>
              <a:t>Quick review of Session 1</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156475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77A6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0A4863-E6F0-4E72-B426-FEFF5EBB6F5D}"/>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Reading for Understanding: Key Findings</a:t>
            </a:r>
          </a:p>
        </p:txBody>
      </p:sp>
      <p:pic>
        <p:nvPicPr>
          <p:cNvPr id="5" name="Picture 4" descr="A picture containing text, person, child, indoor&#10;&#10;Description automatically generated">
            <a:extLst>
              <a:ext uri="{FF2B5EF4-FFF2-40B4-BE49-F238E27FC236}">
                <a16:creationId xmlns:a16="http://schemas.microsoft.com/office/drawing/2014/main" id="{D9A4E355-5831-47E5-BA2E-B02F60E5A094}"/>
              </a:ext>
            </a:extLst>
          </p:cNvPr>
          <p:cNvPicPr>
            <a:picLocks noChangeAspect="1"/>
          </p:cNvPicPr>
          <p:nvPr/>
        </p:nvPicPr>
        <p:blipFill rotWithShape="1">
          <a:blip r:embed="rId3">
            <a:extLst>
              <a:ext uri="{28A0092B-C50C-407E-A947-70E740481C1C}">
                <a14:useLocalDpi xmlns:a14="http://schemas.microsoft.com/office/drawing/2010/main" val="0"/>
              </a:ext>
            </a:extLst>
          </a:blip>
          <a:srcRect t="6785" r="1" b="6036"/>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ED47728-3B4D-4BE6-B6C2-9E10B4BAD7B9}"/>
              </a:ext>
            </a:extLst>
          </p:cNvPr>
          <p:cNvSpPr>
            <a:spLocks noGrp="1"/>
          </p:cNvSpPr>
          <p:nvPr>
            <p:ph idx="1"/>
          </p:nvPr>
        </p:nvSpPr>
        <p:spPr>
          <a:xfrm>
            <a:off x="8029319" y="917725"/>
            <a:ext cx="3424739" cy="4852362"/>
          </a:xfrm>
        </p:spPr>
        <p:txBody>
          <a:bodyPr anchor="ctr">
            <a:noAutofit/>
          </a:bodyPr>
          <a:lstStyle/>
          <a:p>
            <a:r>
              <a:rPr lang="en-US" sz="2400">
                <a:solidFill>
                  <a:srgbClr val="FFFFFF"/>
                </a:solidFill>
              </a:rPr>
              <a:t>It is essential to create a shared vision of reading literacy proficiency</a:t>
            </a:r>
          </a:p>
          <a:p>
            <a:r>
              <a:rPr lang="en-US" sz="2400">
                <a:solidFill>
                  <a:srgbClr val="FFFFFF"/>
                </a:solidFill>
              </a:rPr>
              <a:t>Anticipate that the nature of reading may be quite different a decade from now – when many of our students are making their way in the world</a:t>
            </a:r>
          </a:p>
          <a:p>
            <a:r>
              <a:rPr lang="en-US" sz="2400">
                <a:solidFill>
                  <a:srgbClr val="FFFFFF"/>
                </a:solidFill>
              </a:rPr>
              <a:t>Much daily communication is done electronically and is necessary to make decisions and solve problems</a:t>
            </a:r>
          </a:p>
        </p:txBody>
      </p:sp>
    </p:spTree>
    <p:extLst>
      <p:ext uri="{BB962C8B-B14F-4D97-AF65-F5344CB8AC3E}">
        <p14:creationId xmlns:p14="http://schemas.microsoft.com/office/powerpoint/2010/main" val="1915739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Question Mark, Pile, Question, Mark">
            <a:extLst>
              <a:ext uri="{FF2B5EF4-FFF2-40B4-BE49-F238E27FC236}">
                <a16:creationId xmlns:a16="http://schemas.microsoft.com/office/drawing/2014/main" id="{DF5D3C19-71A3-44FC-955B-F74F02B9E8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2" r="58" b="1"/>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8082932D-92E1-4E56-A809-77DEEA613BD3}"/>
              </a:ext>
            </a:extLst>
          </p:cNvPr>
          <p:cNvSpPr>
            <a:spLocks noGrp="1"/>
          </p:cNvSpPr>
          <p:nvPr>
            <p:ph type="title"/>
          </p:nvPr>
        </p:nvSpPr>
        <p:spPr>
          <a:xfrm>
            <a:off x="709448" y="1913950"/>
            <a:ext cx="4204137" cy="1342754"/>
          </a:xfrm>
        </p:spPr>
        <p:txBody>
          <a:bodyPr>
            <a:normAutofit/>
          </a:bodyPr>
          <a:lstStyle/>
          <a:p>
            <a:pPr algn="ctr"/>
            <a:r>
              <a:rPr lang="en-US" sz="3600"/>
              <a:t>poll</a:t>
            </a:r>
          </a:p>
        </p:txBody>
      </p:sp>
      <p:cxnSp>
        <p:nvCxnSpPr>
          <p:cNvPr id="1029"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BC95495-11FA-472A-8937-02FB4E8B21D4}"/>
              </a:ext>
            </a:extLst>
          </p:cNvPr>
          <p:cNvSpPr>
            <a:spLocks noGrp="1"/>
          </p:cNvSpPr>
          <p:nvPr>
            <p:ph idx="1"/>
          </p:nvPr>
        </p:nvSpPr>
        <p:spPr>
          <a:xfrm>
            <a:off x="525516" y="3417573"/>
            <a:ext cx="4593021" cy="2619839"/>
          </a:xfrm>
          <a:solidFill>
            <a:schemeClr val="accent2">
              <a:lumMod val="40000"/>
              <a:lumOff val="60000"/>
            </a:schemeClr>
          </a:solidFill>
        </p:spPr>
        <p:txBody>
          <a:bodyPr anchor="ctr">
            <a:normAutofit/>
          </a:bodyPr>
          <a:lstStyle/>
          <a:p>
            <a:pPr marL="0" indent="0">
              <a:buNone/>
            </a:pPr>
            <a:r>
              <a:rPr lang="en-US" sz="3200"/>
              <a:t>Do you have students read as a pre-thinking activity or to follow a learning experience? </a:t>
            </a:r>
          </a:p>
          <a:p>
            <a:endParaRPr lang="en-US" sz="1800"/>
          </a:p>
        </p:txBody>
      </p:sp>
    </p:spTree>
    <p:extLst>
      <p:ext uri="{BB962C8B-B14F-4D97-AF65-F5344CB8AC3E}">
        <p14:creationId xmlns:p14="http://schemas.microsoft.com/office/powerpoint/2010/main" val="1397300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FC69DB-2BB2-4672-9EF4-E3EF416D5BD0}"/>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Direct Instruction of Reading Skills</a:t>
            </a:r>
          </a:p>
        </p:txBody>
      </p:sp>
      <p:graphicFrame>
        <p:nvGraphicFramePr>
          <p:cNvPr id="16" name="Content Placeholder 2">
            <a:extLst>
              <a:ext uri="{FF2B5EF4-FFF2-40B4-BE49-F238E27FC236}">
                <a16:creationId xmlns:a16="http://schemas.microsoft.com/office/drawing/2014/main" id="{34817AF2-5588-B8C1-B218-7784509D0375}"/>
              </a:ext>
            </a:extLst>
          </p:cNvPr>
          <p:cNvGraphicFramePr>
            <a:graphicFrameLocks noGrp="1"/>
          </p:cNvGraphicFramePr>
          <p:nvPr>
            <p:ph idx="1"/>
            <p:extLst>
              <p:ext uri="{D42A27DB-BD31-4B8C-83A1-F6EECF244321}">
                <p14:modId xmlns:p14="http://schemas.microsoft.com/office/powerpoint/2010/main" val="33239601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0847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5EFE1-F5F8-4F75-B34C-BF275794869C}"/>
              </a:ext>
            </a:extLst>
          </p:cNvPr>
          <p:cNvSpPr>
            <a:spLocks noGrp="1"/>
          </p:cNvSpPr>
          <p:nvPr>
            <p:ph type="title"/>
          </p:nvPr>
        </p:nvSpPr>
        <p:spPr>
          <a:xfrm>
            <a:off x="838200" y="365125"/>
            <a:ext cx="7792616" cy="1325563"/>
          </a:xfrm>
        </p:spPr>
        <p:txBody>
          <a:bodyPr/>
          <a:lstStyle/>
          <a:p>
            <a:r>
              <a:rPr lang="en-US" b="1"/>
              <a:t>The timing of vocabulary</a:t>
            </a:r>
            <a:endParaRPr lang="en-US" b="1">
              <a:cs typeface="Calibri Light"/>
            </a:endParaRPr>
          </a:p>
        </p:txBody>
      </p:sp>
      <p:sp>
        <p:nvSpPr>
          <p:cNvPr id="3" name="Content Placeholder 2">
            <a:extLst>
              <a:ext uri="{FF2B5EF4-FFF2-40B4-BE49-F238E27FC236}">
                <a16:creationId xmlns:a16="http://schemas.microsoft.com/office/drawing/2014/main" id="{E5B7B835-D8E8-4930-90C0-408CD9E5FB1B}"/>
              </a:ext>
            </a:extLst>
          </p:cNvPr>
          <p:cNvSpPr>
            <a:spLocks noGrp="1"/>
          </p:cNvSpPr>
          <p:nvPr>
            <p:ph idx="1"/>
          </p:nvPr>
        </p:nvSpPr>
        <p:spPr>
          <a:xfrm>
            <a:off x="838200" y="1774825"/>
            <a:ext cx="10515600" cy="4351338"/>
          </a:xfrm>
        </p:spPr>
        <p:txBody>
          <a:bodyPr vert="horz" lIns="91440" tIns="45720" rIns="91440" bIns="45720" rtlCol="0" anchor="t">
            <a:normAutofit/>
          </a:bodyPr>
          <a:lstStyle/>
          <a:p>
            <a:r>
              <a:rPr lang="en-US" b="0" i="0">
                <a:solidFill>
                  <a:srgbClr val="000000"/>
                </a:solidFill>
                <a:effectLst/>
                <a:latin typeface="Seravek"/>
              </a:rPr>
              <a:t>Many science educators focus on pre-teaching</a:t>
            </a:r>
            <a:r>
              <a:rPr lang="en-US">
                <a:solidFill>
                  <a:srgbClr val="000000"/>
                </a:solidFill>
                <a:latin typeface="Seravek"/>
              </a:rPr>
              <a:t> </a:t>
            </a:r>
            <a:r>
              <a:rPr lang="en-US" b="0" i="0">
                <a:solidFill>
                  <a:srgbClr val="000000"/>
                </a:solidFill>
                <a:effectLst/>
                <a:latin typeface="Seravek"/>
              </a:rPr>
              <a:t>technical</a:t>
            </a:r>
            <a:r>
              <a:rPr lang="en-US">
                <a:solidFill>
                  <a:srgbClr val="000000"/>
                </a:solidFill>
                <a:latin typeface="Seravek"/>
              </a:rPr>
              <a:t>      </a:t>
            </a:r>
            <a:r>
              <a:rPr lang="en-US" b="0" i="0">
                <a:solidFill>
                  <a:srgbClr val="000000"/>
                </a:solidFill>
                <a:effectLst/>
                <a:latin typeface="Seravek"/>
              </a:rPr>
              <a:t>vocabulary at the start of the unit to help students</a:t>
            </a:r>
            <a:r>
              <a:rPr lang="en-US">
                <a:solidFill>
                  <a:srgbClr val="000000"/>
                </a:solidFill>
                <a:latin typeface="Seravek"/>
              </a:rPr>
              <a:t>                    </a:t>
            </a:r>
            <a:r>
              <a:rPr lang="en-US" b="0" i="0">
                <a:solidFill>
                  <a:srgbClr val="000000"/>
                </a:solidFill>
                <a:effectLst/>
                <a:latin typeface="Seravek"/>
              </a:rPr>
              <a:t>become </a:t>
            </a:r>
            <a:r>
              <a:rPr lang="en-US" b="0" i="0" err="1">
                <a:solidFill>
                  <a:srgbClr val="000000"/>
                </a:solidFill>
                <a:effectLst/>
                <a:latin typeface="Seravek"/>
              </a:rPr>
              <a:t>become</a:t>
            </a:r>
            <a:r>
              <a:rPr lang="en-US" b="0" i="0">
                <a:solidFill>
                  <a:srgbClr val="000000"/>
                </a:solidFill>
                <a:effectLst/>
                <a:latin typeface="Seravek"/>
              </a:rPr>
              <a:t> comfortable with science discourse.</a:t>
            </a:r>
            <a:r>
              <a:rPr lang="en-US">
                <a:solidFill>
                  <a:srgbClr val="000000"/>
                </a:solidFill>
                <a:latin typeface="Seravek"/>
              </a:rPr>
              <a:t> </a:t>
            </a:r>
            <a:endParaRPr lang="en-US" b="0" i="0">
              <a:solidFill>
                <a:srgbClr val="000000"/>
              </a:solidFill>
              <a:effectLst/>
              <a:latin typeface="Seravek"/>
            </a:endParaRPr>
          </a:p>
          <a:p>
            <a:r>
              <a:rPr lang="en-US" b="0" i="0">
                <a:solidFill>
                  <a:srgbClr val="000000"/>
                </a:solidFill>
                <a:effectLst/>
                <a:latin typeface="Seravek"/>
              </a:rPr>
              <a:t>It is much more productive to support learners as they organically develop language (terms, phrases) that interprets and explains phenomena, rather than asking them to merely acquire terms.</a:t>
            </a:r>
          </a:p>
          <a:p>
            <a:endParaRPr lang="en-US">
              <a:solidFill>
                <a:srgbClr val="000000"/>
              </a:solidFill>
              <a:latin typeface="Seravek"/>
            </a:endParaRPr>
          </a:p>
          <a:p>
            <a:r>
              <a:rPr lang="en-US" sz="2400">
                <a:solidFill>
                  <a:srgbClr val="000000"/>
                </a:solidFill>
                <a:latin typeface="Seravek"/>
                <a:hlinkClick r:id="rId3"/>
              </a:rPr>
              <a:t>STEM Teaching Tool 66 </a:t>
            </a:r>
            <a:r>
              <a:rPr lang="en-US" sz="2400" i="1">
                <a:solidFill>
                  <a:srgbClr val="000000"/>
                </a:solidFill>
                <a:latin typeface="Seravek"/>
              </a:rPr>
              <a:t>"Why you should stop pre-teaching vocabulary and focus on students developing conceptual knowledge first"</a:t>
            </a:r>
            <a:endParaRPr lang="en-US" sz="2400" i="1">
              <a:cs typeface="Calibri"/>
            </a:endParaRPr>
          </a:p>
        </p:txBody>
      </p:sp>
      <p:pic>
        <p:nvPicPr>
          <p:cNvPr id="1026" name="Picture 2">
            <a:hlinkClick r:id="rId4"/>
            <a:extLst>
              <a:ext uri="{FF2B5EF4-FFF2-40B4-BE49-F238E27FC236}">
                <a16:creationId xmlns:a16="http://schemas.microsoft.com/office/drawing/2014/main" id="{BFCF6CED-090B-4084-BDBF-A09E995670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650" y="-106363"/>
            <a:ext cx="171450" cy="1905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imepiece Stock Illustration - Download Image Now - iStock">
            <a:extLst>
              <a:ext uri="{FF2B5EF4-FFF2-40B4-BE49-F238E27FC236}">
                <a16:creationId xmlns:a16="http://schemas.microsoft.com/office/drawing/2014/main" id="{E2421337-73BD-4D43-9957-6863A02F7F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3183" y="646907"/>
            <a:ext cx="211455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469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B2F7A7752C4C14DBDBE8F8871E1AD6B" ma:contentTypeVersion="10" ma:contentTypeDescription="Create a new document." ma:contentTypeScope="" ma:versionID="645d82b6b74150f023e5fcaf3bd2953f">
  <xsd:schema xmlns:xsd="http://www.w3.org/2001/XMLSchema" xmlns:xs="http://www.w3.org/2001/XMLSchema" xmlns:p="http://schemas.microsoft.com/office/2006/metadata/properties" xmlns:ns2="92947c37-d8ba-46ed-a7ae-928c2c40d7e0" xmlns:ns3="e11de6c8-9fda-4174-a5fa-25aa785639fa" targetNamespace="http://schemas.microsoft.com/office/2006/metadata/properties" ma:root="true" ma:fieldsID="259d092a81b8b8f34fc3de917ededc69" ns2:_="" ns3:_="">
    <xsd:import namespace="92947c37-d8ba-46ed-a7ae-928c2c40d7e0"/>
    <xsd:import namespace="e11de6c8-9fda-4174-a5fa-25aa785639f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947c37-d8ba-46ed-a7ae-928c2c40d7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1de6c8-9fda-4174-a5fa-25aa785639f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5845A9-AB5F-4145-911A-76100769305B}">
  <ds:schemaRefs>
    <ds:schemaRef ds:uri="92947c37-d8ba-46ed-a7ae-928c2c40d7e0"/>
    <ds:schemaRef ds:uri="e11de6c8-9fda-4174-a5fa-25aa785639f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F60BBA8-F9E7-4241-AA56-F4F13D5858DA}">
  <ds:schemaRefs>
    <ds:schemaRef ds:uri="http://schemas.microsoft.com/sharepoint/v3/contenttype/forms"/>
  </ds:schemaRefs>
</ds:datastoreItem>
</file>

<file path=customXml/itemProps3.xml><?xml version="1.0" encoding="utf-8"?>
<ds:datastoreItem xmlns:ds="http://schemas.openxmlformats.org/officeDocument/2006/customXml" ds:itemID="{34ACEFAC-F2AA-458C-B3F1-4E2B6EA626DE}">
  <ds:schemaRefs>
    <ds:schemaRef ds:uri="92947c37-d8ba-46ed-a7ae-928c2c40d7e0"/>
    <ds:schemaRef ds:uri="e11de6c8-9fda-4174-a5fa-25aa785639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Wisp</Template>
  <Application>Microsoft Office PowerPoint</Application>
  <PresentationFormat>Widescreen</PresentationFormat>
  <Slides>28</Slides>
  <Notes>20</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Reading in high school</vt:lpstr>
      <vt:lpstr>Goals for Series</vt:lpstr>
      <vt:lpstr>Topics in session 2</vt:lpstr>
      <vt:lpstr>The impact of expository reading instruction</vt:lpstr>
      <vt:lpstr>Quick review of Session 1</vt:lpstr>
      <vt:lpstr>Reading for Understanding: Key Findings</vt:lpstr>
      <vt:lpstr>poll</vt:lpstr>
      <vt:lpstr>Direct Instruction of Reading Skills</vt:lpstr>
      <vt:lpstr>The timing of vocabulary</vt:lpstr>
      <vt:lpstr>Concept before vocabulary</vt:lpstr>
      <vt:lpstr>Concept of Vocabulary - ELA</vt:lpstr>
      <vt:lpstr>Know what makes the source complex</vt:lpstr>
      <vt:lpstr>Revisiting text complexity</vt:lpstr>
      <vt:lpstr>PowerPoint Presentation</vt:lpstr>
      <vt:lpstr>MS Physical Science</vt:lpstr>
      <vt:lpstr>PowerPoint Presentation</vt:lpstr>
      <vt:lpstr>science text</vt:lpstr>
      <vt:lpstr>Breakout</vt:lpstr>
      <vt:lpstr>All students will be able to read, comprehend, and use information from complex texts that meet their personal and professional needs</vt:lpstr>
      <vt:lpstr>The Purpose for Disciplinary Reading</vt:lpstr>
      <vt:lpstr>Creating the path for learning transfer</vt:lpstr>
      <vt:lpstr>Paraphrase, summarize, or quote?</vt:lpstr>
      <vt:lpstr>PowerPoint Presentation</vt:lpstr>
      <vt:lpstr>Digital literacy </vt:lpstr>
      <vt:lpstr>PowerPoint Presentation</vt:lpstr>
      <vt:lpstr>PowerPoint Presentation</vt:lpstr>
      <vt:lpstr>Feedback for contact hours</vt:lpstr>
      <vt:lpstr>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in high school</dc:title>
  <dc:creator>Dunton, Morgan</dc:creator>
  <cp:revision>1</cp:revision>
  <dcterms:created xsi:type="dcterms:W3CDTF">2022-03-24T13:23:53Z</dcterms:created>
  <dcterms:modified xsi:type="dcterms:W3CDTF">2022-04-11T19:56:23Z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0x010100FB2F7A7752C4C14DBDBE8F8871E1AD6B</vt:lpwstr>
  </property>
</Properties>
</file>