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89" r:id="rId3"/>
    <p:sldId id="260" r:id="rId4"/>
    <p:sldId id="270" r:id="rId5"/>
    <p:sldId id="265" r:id="rId6"/>
    <p:sldId id="269" r:id="rId7"/>
    <p:sldId id="262" r:id="rId8"/>
    <p:sldId id="263" r:id="rId9"/>
    <p:sldId id="257" r:id="rId10"/>
    <p:sldId id="258" r:id="rId11"/>
    <p:sldId id="259" r:id="rId12"/>
    <p:sldId id="266" r:id="rId13"/>
    <p:sldId id="271" r:id="rId14"/>
    <p:sldId id="272" r:id="rId15"/>
    <p:sldId id="267" r:id="rId16"/>
    <p:sldId id="273" r:id="rId17"/>
    <p:sldId id="268" r:id="rId18"/>
    <p:sldId id="283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AD47"/>
    <a:srgbClr val="FC0CC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22488-D9DE-D18B-C4B5-65D559291784}" v="33" dt="2024-04-24T15:23:21.579"/>
    <p1510:client id="{FB90DF2D-0455-693E-E124-5409D1582920}" v="10" dt="2024-04-24T15:17:4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, Drew" userId="S::drew.mitchell@maine.gov::51b3b2fd-a55b-4118-ab46-94ead3d1fe46" providerId="AD" clId="Web-{FB90DF2D-0455-693E-E124-5409D1582920}"/>
    <pc:docChg chg="modSld">
      <pc:chgData name="Mitchell, Drew" userId="S::drew.mitchell@maine.gov::51b3b2fd-a55b-4118-ab46-94ead3d1fe46" providerId="AD" clId="Web-{FB90DF2D-0455-693E-E124-5409D1582920}" dt="2024-04-24T15:17:40.427" v="7"/>
      <pc:docMkLst>
        <pc:docMk/>
      </pc:docMkLst>
      <pc:sldChg chg="modSp">
        <pc:chgData name="Mitchell, Drew" userId="S::drew.mitchell@maine.gov::51b3b2fd-a55b-4118-ab46-94ead3d1fe46" providerId="AD" clId="Web-{FB90DF2D-0455-693E-E124-5409D1582920}" dt="2024-04-24T15:17:40.427" v="7"/>
        <pc:sldMkLst>
          <pc:docMk/>
          <pc:sldMk cId="2957232769" sldId="289"/>
        </pc:sldMkLst>
        <pc:graphicFrameChg chg="mod modGraphic">
          <ac:chgData name="Mitchell, Drew" userId="S::drew.mitchell@maine.gov::51b3b2fd-a55b-4118-ab46-94ead3d1fe46" providerId="AD" clId="Web-{FB90DF2D-0455-693E-E124-5409D1582920}" dt="2024-04-24T15:17:40.427" v="7"/>
          <ac:graphicFrameMkLst>
            <pc:docMk/>
            <pc:sldMk cId="2957232769" sldId="289"/>
            <ac:graphicFrameMk id="5" creationId="{3BDEC404-BDE0-FC4C-9C04-4CF0585F3203}"/>
          </ac:graphicFrameMkLst>
        </pc:graphicFrameChg>
      </pc:sldChg>
    </pc:docChg>
  </pc:docChgLst>
  <pc:docChgLst>
    <pc:chgData name="Cookson, Alexandra" userId="0c473e4e-ad70-43fa-8ced-32d7a9bd8f17" providerId="ADAL" clId="{9DC2E42A-E03F-411A-AC58-FE842E731242}"/>
    <pc:docChg chg="modSld">
      <pc:chgData name="Cookson, Alexandra" userId="0c473e4e-ad70-43fa-8ced-32d7a9bd8f17" providerId="ADAL" clId="{9DC2E42A-E03F-411A-AC58-FE842E731242}" dt="2024-02-06T14:36:45.442" v="68" actId="14100"/>
      <pc:docMkLst>
        <pc:docMk/>
      </pc:docMkLst>
      <pc:sldChg chg="addSp delSp modSp mod">
        <pc:chgData name="Cookson, Alexandra" userId="0c473e4e-ad70-43fa-8ced-32d7a9bd8f17" providerId="ADAL" clId="{9DC2E42A-E03F-411A-AC58-FE842E731242}" dt="2024-02-06T14:36:45.442" v="68" actId="14100"/>
        <pc:sldMkLst>
          <pc:docMk/>
          <pc:sldMk cId="387408982" sldId="262"/>
        </pc:sldMkLst>
        <pc:spChg chg="add del">
          <ac:chgData name="Cookson, Alexandra" userId="0c473e4e-ad70-43fa-8ced-32d7a9bd8f17" providerId="ADAL" clId="{9DC2E42A-E03F-411A-AC58-FE842E731242}" dt="2024-02-06T14:32:57.148" v="39" actId="478"/>
          <ac:spMkLst>
            <pc:docMk/>
            <pc:sldMk cId="387408982" sldId="262"/>
            <ac:spMk id="4" creationId="{6E5FEF06-6B34-E5AD-7D22-BCCAD5BDEB98}"/>
          </ac:spMkLst>
        </pc:spChg>
        <pc:spChg chg="mod">
          <ac:chgData name="Cookson, Alexandra" userId="0c473e4e-ad70-43fa-8ced-32d7a9bd8f17" providerId="ADAL" clId="{9DC2E42A-E03F-411A-AC58-FE842E731242}" dt="2024-02-06T14:36:45.442" v="68" actId="14100"/>
          <ac:spMkLst>
            <pc:docMk/>
            <pc:sldMk cId="387408982" sldId="262"/>
            <ac:spMk id="7" creationId="{5E0BB41B-AE5E-4446-8C98-ABF589A50D8B}"/>
          </ac:spMkLst>
        </pc:spChg>
        <pc:spChg chg="mod">
          <ac:chgData name="Cookson, Alexandra" userId="0c473e4e-ad70-43fa-8ced-32d7a9bd8f17" providerId="ADAL" clId="{9DC2E42A-E03F-411A-AC58-FE842E731242}" dt="2024-02-06T14:36:33.797" v="65" actId="1076"/>
          <ac:spMkLst>
            <pc:docMk/>
            <pc:sldMk cId="387408982" sldId="262"/>
            <ac:spMk id="8" creationId="{35A13221-408F-4A52-A505-AA4DDBD4D7BC}"/>
          </ac:spMkLst>
        </pc:spChg>
        <pc:spChg chg="mod">
          <ac:chgData name="Cookson, Alexandra" userId="0c473e4e-ad70-43fa-8ced-32d7a9bd8f17" providerId="ADAL" clId="{9DC2E42A-E03F-411A-AC58-FE842E731242}" dt="2024-02-06T14:35:20.415" v="60" actId="1076"/>
          <ac:spMkLst>
            <pc:docMk/>
            <pc:sldMk cId="387408982" sldId="262"/>
            <ac:spMk id="13" creationId="{6ADED35A-6219-46C8-A6D9-6957356F555C}"/>
          </ac:spMkLst>
        </pc:spChg>
        <pc:picChg chg="add del">
          <ac:chgData name="Cookson, Alexandra" userId="0c473e4e-ad70-43fa-8ced-32d7a9bd8f17" providerId="ADAL" clId="{9DC2E42A-E03F-411A-AC58-FE842E731242}" dt="2024-02-06T14:33:28.855" v="41" actId="478"/>
          <ac:picMkLst>
            <pc:docMk/>
            <pc:sldMk cId="387408982" sldId="262"/>
            <ac:picMk id="5" creationId="{34F99200-21F2-3DAF-D418-4E4C3AA36484}"/>
          </ac:picMkLst>
        </pc:picChg>
        <pc:picChg chg="del">
          <ac:chgData name="Cookson, Alexandra" userId="0c473e4e-ad70-43fa-8ced-32d7a9bd8f17" providerId="ADAL" clId="{9DC2E42A-E03F-411A-AC58-FE842E731242}" dt="2024-02-06T14:31:42.193" v="28" actId="478"/>
          <ac:picMkLst>
            <pc:docMk/>
            <pc:sldMk cId="387408982" sldId="262"/>
            <ac:picMk id="6" creationId="{F1AD1F0F-F25A-4636-AAEA-C888D032EE52}"/>
          </ac:picMkLst>
        </pc:picChg>
        <pc:picChg chg="add del mod">
          <ac:chgData name="Cookson, Alexandra" userId="0c473e4e-ad70-43fa-8ced-32d7a9bd8f17" providerId="ADAL" clId="{9DC2E42A-E03F-411A-AC58-FE842E731242}" dt="2024-02-06T14:34:00.159" v="46" actId="478"/>
          <ac:picMkLst>
            <pc:docMk/>
            <pc:sldMk cId="387408982" sldId="262"/>
            <ac:picMk id="1026" creationId="{15C0DD7D-EA91-DF9C-63D2-EC08F9184EFD}"/>
          </ac:picMkLst>
        </pc:picChg>
        <pc:picChg chg="del">
          <ac:chgData name="Cookson, Alexandra" userId="0c473e4e-ad70-43fa-8ced-32d7a9bd8f17" providerId="ADAL" clId="{9DC2E42A-E03F-411A-AC58-FE842E731242}" dt="2024-02-06T14:31:43.091" v="29" actId="478"/>
          <ac:picMkLst>
            <pc:docMk/>
            <pc:sldMk cId="387408982" sldId="262"/>
            <ac:picMk id="1030" creationId="{0ED1EDE7-0C34-4302-8E96-660CA2AD1568}"/>
          </ac:picMkLst>
        </pc:picChg>
        <pc:picChg chg="add mod">
          <ac:chgData name="Cookson, Alexandra" userId="0c473e4e-ad70-43fa-8ced-32d7a9bd8f17" providerId="ADAL" clId="{9DC2E42A-E03F-411A-AC58-FE842E731242}" dt="2024-02-06T14:35:01.455" v="57" actId="167"/>
          <ac:picMkLst>
            <pc:docMk/>
            <pc:sldMk cId="387408982" sldId="262"/>
            <ac:picMk id="1032" creationId="{8D663A45-9A59-83A8-91D4-43D8BA2578AC}"/>
          </ac:picMkLst>
        </pc:picChg>
        <pc:picChg chg="add mod">
          <ac:chgData name="Cookson, Alexandra" userId="0c473e4e-ad70-43fa-8ced-32d7a9bd8f17" providerId="ADAL" clId="{9DC2E42A-E03F-411A-AC58-FE842E731242}" dt="2024-02-06T14:34:59.560" v="56" actId="167"/>
          <ac:picMkLst>
            <pc:docMk/>
            <pc:sldMk cId="387408982" sldId="262"/>
            <ac:picMk id="1034" creationId="{EF03124B-E1B1-8299-6ADB-2E1708F89F8A}"/>
          </ac:picMkLst>
        </pc:picChg>
      </pc:sldChg>
      <pc:sldChg chg="modSp mod">
        <pc:chgData name="Cookson, Alexandra" userId="0c473e4e-ad70-43fa-8ced-32d7a9bd8f17" providerId="ADAL" clId="{9DC2E42A-E03F-411A-AC58-FE842E731242}" dt="2024-02-06T14:29:30.104" v="1" actId="208"/>
        <pc:sldMkLst>
          <pc:docMk/>
          <pc:sldMk cId="1740294618" sldId="266"/>
        </pc:sldMkLst>
        <pc:spChg chg="mod">
          <ac:chgData name="Cookson, Alexandra" userId="0c473e4e-ad70-43fa-8ced-32d7a9bd8f17" providerId="ADAL" clId="{9DC2E42A-E03F-411A-AC58-FE842E731242}" dt="2024-02-06T14:29:30.104" v="1" actId="208"/>
          <ac:spMkLst>
            <pc:docMk/>
            <pc:sldMk cId="1740294618" sldId="266"/>
            <ac:spMk id="5" creationId="{566AB499-ECD5-41E7-9FDF-E82A7C739796}"/>
          </ac:spMkLst>
        </pc:spChg>
        <pc:spChg chg="mod">
          <ac:chgData name="Cookson, Alexandra" userId="0c473e4e-ad70-43fa-8ced-32d7a9bd8f17" providerId="ADAL" clId="{9DC2E42A-E03F-411A-AC58-FE842E731242}" dt="2024-02-06T14:29:30.104" v="1" actId="208"/>
          <ac:spMkLst>
            <pc:docMk/>
            <pc:sldMk cId="1740294618" sldId="266"/>
            <ac:spMk id="7" creationId="{2287EA8A-2B81-4DFA-B4F5-2A1314B19703}"/>
          </ac:spMkLst>
        </pc:spChg>
        <pc:spChg chg="mod">
          <ac:chgData name="Cookson, Alexandra" userId="0c473e4e-ad70-43fa-8ced-32d7a9bd8f17" providerId="ADAL" clId="{9DC2E42A-E03F-411A-AC58-FE842E731242}" dt="2024-02-06T14:29:30.104" v="1" actId="208"/>
          <ac:spMkLst>
            <pc:docMk/>
            <pc:sldMk cId="1740294618" sldId="266"/>
            <ac:spMk id="64" creationId="{3FCF8D6F-C173-4E79-908F-EE9E467327AF}"/>
          </ac:spMkLst>
        </pc:spChg>
        <pc:cxnChg chg="mod">
          <ac:chgData name="Cookson, Alexandra" userId="0c473e4e-ad70-43fa-8ced-32d7a9bd8f17" providerId="ADAL" clId="{9DC2E42A-E03F-411A-AC58-FE842E731242}" dt="2024-02-06T14:29:30.104" v="1" actId="208"/>
          <ac:cxnSpMkLst>
            <pc:docMk/>
            <pc:sldMk cId="1740294618" sldId="266"/>
            <ac:cxnSpMk id="6" creationId="{D3083AC3-0C59-4DCD-98E6-05F95E1B4B17}"/>
          </ac:cxnSpMkLst>
        </pc:cxnChg>
        <pc:cxnChg chg="mod">
          <ac:chgData name="Cookson, Alexandra" userId="0c473e4e-ad70-43fa-8ced-32d7a9bd8f17" providerId="ADAL" clId="{9DC2E42A-E03F-411A-AC58-FE842E731242}" dt="2024-02-06T14:29:30.104" v="1" actId="208"/>
          <ac:cxnSpMkLst>
            <pc:docMk/>
            <pc:sldMk cId="1740294618" sldId="266"/>
            <ac:cxnSpMk id="65" creationId="{E99D7D0F-7ACF-4CB4-86B7-840208A44664}"/>
          </ac:cxnSpMkLst>
        </pc:cxnChg>
      </pc:sldChg>
      <pc:sldChg chg="modSp mod">
        <pc:chgData name="Cookson, Alexandra" userId="0c473e4e-ad70-43fa-8ced-32d7a9bd8f17" providerId="ADAL" clId="{9DC2E42A-E03F-411A-AC58-FE842E731242}" dt="2024-02-06T14:31:09.421" v="27" actId="14100"/>
        <pc:sldMkLst>
          <pc:docMk/>
          <pc:sldMk cId="599123294" sldId="267"/>
        </pc:sldMkLst>
        <pc:spChg chg="mod">
          <ac:chgData name="Cookson, Alexandra" userId="0c473e4e-ad70-43fa-8ced-32d7a9bd8f17" providerId="ADAL" clId="{9DC2E42A-E03F-411A-AC58-FE842E731242}" dt="2024-02-06T14:29:56.524" v="3" actId="208"/>
          <ac:spMkLst>
            <pc:docMk/>
            <pc:sldMk cId="599123294" sldId="267"/>
            <ac:spMk id="5" creationId="{8BB4154E-523A-4E36-99F2-AC94C33E3CB1}"/>
          </ac:spMkLst>
        </pc:spChg>
        <pc:spChg chg="mod">
          <ac:chgData name="Cookson, Alexandra" userId="0c473e4e-ad70-43fa-8ced-32d7a9bd8f17" providerId="ADAL" clId="{9DC2E42A-E03F-411A-AC58-FE842E731242}" dt="2024-02-06T14:30:00.549" v="5" actId="14100"/>
          <ac:spMkLst>
            <pc:docMk/>
            <pc:sldMk cId="599123294" sldId="267"/>
            <ac:spMk id="10" creationId="{263F57E6-8DDB-4321-8ADD-8638B1C4D9D0}"/>
          </ac:spMkLst>
        </pc:spChg>
        <pc:spChg chg="mod">
          <ac:chgData name="Cookson, Alexandra" userId="0c473e4e-ad70-43fa-8ced-32d7a9bd8f17" providerId="ADAL" clId="{9DC2E42A-E03F-411A-AC58-FE842E731242}" dt="2024-02-06T14:29:56.524" v="3" actId="208"/>
          <ac:spMkLst>
            <pc:docMk/>
            <pc:sldMk cId="599123294" sldId="267"/>
            <ac:spMk id="17" creationId="{F6E14728-23D5-43CB-897D-4BD7A290CF7B}"/>
          </ac:spMkLst>
        </pc:spChg>
        <pc:spChg chg="mod">
          <ac:chgData name="Cookson, Alexandra" userId="0c473e4e-ad70-43fa-8ced-32d7a9bd8f17" providerId="ADAL" clId="{9DC2E42A-E03F-411A-AC58-FE842E731242}" dt="2024-02-06T14:29:58.940" v="4" actId="14100"/>
          <ac:spMkLst>
            <pc:docMk/>
            <pc:sldMk cId="599123294" sldId="267"/>
            <ac:spMk id="19" creationId="{CE924BF8-4AC4-4CAD-9117-312E5AEAB870}"/>
          </ac:spMkLst>
        </pc:spChg>
        <pc:spChg chg="mod">
          <ac:chgData name="Cookson, Alexandra" userId="0c473e4e-ad70-43fa-8ced-32d7a9bd8f17" providerId="ADAL" clId="{9DC2E42A-E03F-411A-AC58-FE842E731242}" dt="2024-02-06T14:30:18.940" v="9" actId="1076"/>
          <ac:spMkLst>
            <pc:docMk/>
            <pc:sldMk cId="599123294" sldId="267"/>
            <ac:spMk id="29" creationId="{44865AB3-964B-46E9-970A-B53446E09EE0}"/>
          </ac:spMkLst>
        </pc:spChg>
        <pc:spChg chg="mod">
          <ac:chgData name="Cookson, Alexandra" userId="0c473e4e-ad70-43fa-8ced-32d7a9bd8f17" providerId="ADAL" clId="{9DC2E42A-E03F-411A-AC58-FE842E731242}" dt="2024-02-06T14:30:22.131" v="10" actId="1076"/>
          <ac:spMkLst>
            <pc:docMk/>
            <pc:sldMk cId="599123294" sldId="267"/>
            <ac:spMk id="30" creationId="{8FE20E66-928D-41C2-B765-2ACA02CA1772}"/>
          </ac:spMkLst>
        </pc:spChg>
        <pc:spChg chg="mod">
          <ac:chgData name="Cookson, Alexandra" userId="0c473e4e-ad70-43fa-8ced-32d7a9bd8f17" providerId="ADAL" clId="{9DC2E42A-E03F-411A-AC58-FE842E731242}" dt="2024-02-06T14:30:26.672" v="12" actId="1076"/>
          <ac:spMkLst>
            <pc:docMk/>
            <pc:sldMk cId="599123294" sldId="267"/>
            <ac:spMk id="31" creationId="{417B1910-4911-4F6F-AE8E-C04B67EB399F}"/>
          </ac:spMkLst>
        </pc:spChg>
        <pc:spChg chg="mod">
          <ac:chgData name="Cookson, Alexandra" userId="0c473e4e-ad70-43fa-8ced-32d7a9bd8f17" providerId="ADAL" clId="{9DC2E42A-E03F-411A-AC58-FE842E731242}" dt="2024-02-06T14:30:31.708" v="13" actId="1076"/>
          <ac:spMkLst>
            <pc:docMk/>
            <pc:sldMk cId="599123294" sldId="267"/>
            <ac:spMk id="32" creationId="{AEC53356-30F5-441F-B2F0-B1FA8028DB6E}"/>
          </ac:spMkLst>
        </pc:spChg>
        <pc:spChg chg="mod">
          <ac:chgData name="Cookson, Alexandra" userId="0c473e4e-ad70-43fa-8ced-32d7a9bd8f17" providerId="ADAL" clId="{9DC2E42A-E03F-411A-AC58-FE842E731242}" dt="2024-02-06T14:29:56.524" v="3" actId="208"/>
          <ac:spMkLst>
            <pc:docMk/>
            <pc:sldMk cId="599123294" sldId="267"/>
            <ac:spMk id="33" creationId="{C648D2E3-5635-4934-A98F-0E14B9553167}"/>
          </ac:spMkLst>
        </pc:spChg>
        <pc:spChg chg="mod">
          <ac:chgData name="Cookson, Alexandra" userId="0c473e4e-ad70-43fa-8ced-32d7a9bd8f17" providerId="ADAL" clId="{9DC2E42A-E03F-411A-AC58-FE842E731242}" dt="2024-02-06T14:30:02.332" v="6" actId="14100"/>
          <ac:spMkLst>
            <pc:docMk/>
            <pc:sldMk cId="599123294" sldId="267"/>
            <ac:spMk id="35" creationId="{28CFEBDA-CABE-4FBC-AD56-3C63C261A4F4}"/>
          </ac:spMkLst>
        </pc:spChg>
        <pc:spChg chg="mod">
          <ac:chgData name="Cookson, Alexandra" userId="0c473e4e-ad70-43fa-8ced-32d7a9bd8f17" providerId="ADAL" clId="{9DC2E42A-E03F-411A-AC58-FE842E731242}" dt="2024-02-06T14:30:36.328" v="14" actId="1076"/>
          <ac:spMkLst>
            <pc:docMk/>
            <pc:sldMk cId="599123294" sldId="267"/>
            <ac:spMk id="36" creationId="{ED641729-6F06-4BF1-9BC4-7C1C99514B81}"/>
          </ac:spMkLst>
        </pc:spChg>
        <pc:spChg chg="mod">
          <ac:chgData name="Cookson, Alexandra" userId="0c473e4e-ad70-43fa-8ced-32d7a9bd8f17" providerId="ADAL" clId="{9DC2E42A-E03F-411A-AC58-FE842E731242}" dt="2024-02-06T14:31:09.421" v="27" actId="14100"/>
          <ac:spMkLst>
            <pc:docMk/>
            <pc:sldMk cId="599123294" sldId="267"/>
            <ac:spMk id="47" creationId="{AECE0240-FDD1-44F0-B3C2-CC8FE5724502}"/>
          </ac:spMkLst>
        </pc:spChg>
        <pc:spChg chg="mod">
          <ac:chgData name="Cookson, Alexandra" userId="0c473e4e-ad70-43fa-8ced-32d7a9bd8f17" providerId="ADAL" clId="{9DC2E42A-E03F-411A-AC58-FE842E731242}" dt="2024-02-06T14:31:07.670" v="26" actId="14100"/>
          <ac:spMkLst>
            <pc:docMk/>
            <pc:sldMk cId="599123294" sldId="267"/>
            <ac:spMk id="48" creationId="{77F039E6-456B-4291-9F74-E5D2A0375FE8}"/>
          </ac:spMkLst>
        </pc:spChg>
        <pc:spChg chg="mod">
          <ac:chgData name="Cookson, Alexandra" userId="0c473e4e-ad70-43fa-8ced-32d7a9bd8f17" providerId="ADAL" clId="{9DC2E42A-E03F-411A-AC58-FE842E731242}" dt="2024-02-06T14:31:01.420" v="23" actId="14100"/>
          <ac:spMkLst>
            <pc:docMk/>
            <pc:sldMk cId="599123294" sldId="267"/>
            <ac:spMk id="49" creationId="{51FE08F5-4828-47F9-93FE-7A727CD51468}"/>
          </ac:spMkLst>
        </pc:spChg>
        <pc:spChg chg="mod">
          <ac:chgData name="Cookson, Alexandra" userId="0c473e4e-ad70-43fa-8ced-32d7a9bd8f17" providerId="ADAL" clId="{9DC2E42A-E03F-411A-AC58-FE842E731242}" dt="2024-02-06T14:31:03.386" v="24" actId="14100"/>
          <ac:spMkLst>
            <pc:docMk/>
            <pc:sldMk cId="599123294" sldId="267"/>
            <ac:spMk id="50" creationId="{0ABA6F17-6827-4677-B55C-8275AE4AB58E}"/>
          </ac:spMkLst>
        </pc:spChg>
        <pc:spChg chg="mod">
          <ac:chgData name="Cookson, Alexandra" userId="0c473e4e-ad70-43fa-8ced-32d7a9bd8f17" providerId="ADAL" clId="{9DC2E42A-E03F-411A-AC58-FE842E731242}" dt="2024-02-06T14:31:05.289" v="25" actId="14100"/>
          <ac:spMkLst>
            <pc:docMk/>
            <pc:sldMk cId="599123294" sldId="267"/>
            <ac:spMk id="51" creationId="{35F8DD0E-DF32-4E1B-85E3-B917E2EC583E}"/>
          </ac:spMkLst>
        </pc:spChg>
        <pc:spChg chg="mod">
          <ac:chgData name="Cookson, Alexandra" userId="0c473e4e-ad70-43fa-8ced-32d7a9bd8f17" providerId="ADAL" clId="{9DC2E42A-E03F-411A-AC58-FE842E731242}" dt="2024-02-06T14:30:58.221" v="22" actId="14100"/>
          <ac:spMkLst>
            <pc:docMk/>
            <pc:sldMk cId="599123294" sldId="267"/>
            <ac:spMk id="54" creationId="{1DB62ED6-22E9-49D1-B0AB-DB9925B881A4}"/>
          </ac:spMkLst>
        </pc:spChg>
        <pc:spChg chg="mod">
          <ac:chgData name="Cookson, Alexandra" userId="0c473e4e-ad70-43fa-8ced-32d7a9bd8f17" providerId="ADAL" clId="{9DC2E42A-E03F-411A-AC58-FE842E731242}" dt="2024-02-06T14:30:47.013" v="16" actId="14100"/>
          <ac:spMkLst>
            <pc:docMk/>
            <pc:sldMk cId="599123294" sldId="267"/>
            <ac:spMk id="62" creationId="{2E0E13F1-41D5-434A-83C2-88DA60D5DD87}"/>
          </ac:spMkLst>
        </pc:spChg>
        <pc:spChg chg="mod">
          <ac:chgData name="Cookson, Alexandra" userId="0c473e4e-ad70-43fa-8ced-32d7a9bd8f17" providerId="ADAL" clId="{9DC2E42A-E03F-411A-AC58-FE842E731242}" dt="2024-02-06T14:30:48.591" v="17" actId="14100"/>
          <ac:spMkLst>
            <pc:docMk/>
            <pc:sldMk cId="599123294" sldId="267"/>
            <ac:spMk id="63" creationId="{7DD4250E-64EE-4D4B-B6CB-5023C170462C}"/>
          </ac:spMkLst>
        </pc:spChg>
        <pc:spChg chg="mod">
          <ac:chgData name="Cookson, Alexandra" userId="0c473e4e-ad70-43fa-8ced-32d7a9bd8f17" providerId="ADAL" clId="{9DC2E42A-E03F-411A-AC58-FE842E731242}" dt="2024-02-06T14:30:50.098" v="18" actId="14100"/>
          <ac:spMkLst>
            <pc:docMk/>
            <pc:sldMk cId="599123294" sldId="267"/>
            <ac:spMk id="64" creationId="{A593D19F-6E17-4F71-9946-7874D4204BBF}"/>
          </ac:spMkLst>
        </pc:spChg>
        <pc:spChg chg="mod">
          <ac:chgData name="Cookson, Alexandra" userId="0c473e4e-ad70-43fa-8ced-32d7a9bd8f17" providerId="ADAL" clId="{9DC2E42A-E03F-411A-AC58-FE842E731242}" dt="2024-02-06T14:30:51.777" v="19" actId="14100"/>
          <ac:spMkLst>
            <pc:docMk/>
            <pc:sldMk cId="599123294" sldId="267"/>
            <ac:spMk id="65" creationId="{05910DF3-9752-4DBA-BF53-33BA7791D35F}"/>
          </ac:spMkLst>
        </pc:spChg>
        <pc:spChg chg="mod">
          <ac:chgData name="Cookson, Alexandra" userId="0c473e4e-ad70-43fa-8ced-32d7a9bd8f17" providerId="ADAL" clId="{9DC2E42A-E03F-411A-AC58-FE842E731242}" dt="2024-02-06T14:30:53.277" v="20" actId="14100"/>
          <ac:spMkLst>
            <pc:docMk/>
            <pc:sldMk cId="599123294" sldId="267"/>
            <ac:spMk id="66" creationId="{08A4931D-A48D-4C40-859B-EE037BE1AC98}"/>
          </ac:spMkLst>
        </pc:spChg>
        <pc:spChg chg="mod">
          <ac:chgData name="Cookson, Alexandra" userId="0c473e4e-ad70-43fa-8ced-32d7a9bd8f17" providerId="ADAL" clId="{9DC2E42A-E03F-411A-AC58-FE842E731242}" dt="2024-02-06T14:30:15.244" v="8" actId="1076"/>
          <ac:spMkLst>
            <pc:docMk/>
            <pc:sldMk cId="599123294" sldId="267"/>
            <ac:spMk id="127" creationId="{55425362-A4E5-487A-BE21-E8D3B712F747}"/>
          </ac:spMkLst>
        </pc:spChg>
        <pc:spChg chg="mod">
          <ac:chgData name="Cookson, Alexandra" userId="0c473e4e-ad70-43fa-8ced-32d7a9bd8f17" providerId="ADAL" clId="{9DC2E42A-E03F-411A-AC58-FE842E731242}" dt="2024-02-06T14:30:07.262" v="7" actId="14100"/>
          <ac:spMkLst>
            <pc:docMk/>
            <pc:sldMk cId="599123294" sldId="267"/>
            <ac:spMk id="133" creationId="{A82B4218-DA4F-4BAD-83B5-E65762FD3F09}"/>
          </ac:spMkLst>
        </pc:spChg>
        <pc:cxnChg chg="mod">
          <ac:chgData name="Cookson, Alexandra" userId="0c473e4e-ad70-43fa-8ced-32d7a9bd8f17" providerId="ADAL" clId="{9DC2E42A-E03F-411A-AC58-FE842E731242}" dt="2024-02-06T14:30:00.549" v="5" actId="14100"/>
          <ac:cxnSpMkLst>
            <pc:docMk/>
            <pc:sldMk cId="599123294" sldId="267"/>
            <ac:cxnSpMk id="8" creationId="{E0BF4429-9F49-4B88-B327-E366861F1FA6}"/>
          </ac:cxnSpMkLst>
        </pc:cxnChg>
        <pc:cxnChg chg="mod">
          <ac:chgData name="Cookson, Alexandra" userId="0c473e4e-ad70-43fa-8ced-32d7a9bd8f17" providerId="ADAL" clId="{9DC2E42A-E03F-411A-AC58-FE842E731242}" dt="2024-02-06T14:29:58.940" v="4" actId="14100"/>
          <ac:cxnSpMkLst>
            <pc:docMk/>
            <pc:sldMk cId="599123294" sldId="267"/>
            <ac:cxnSpMk id="18" creationId="{BE8E382F-38ED-421E-9ABB-4ECE349E50A4}"/>
          </ac:cxnSpMkLst>
        </pc:cxnChg>
        <pc:cxnChg chg="mod">
          <ac:chgData name="Cookson, Alexandra" userId="0c473e4e-ad70-43fa-8ced-32d7a9bd8f17" providerId="ADAL" clId="{9DC2E42A-E03F-411A-AC58-FE842E731242}" dt="2024-02-06T14:30:02.332" v="6" actId="14100"/>
          <ac:cxnSpMkLst>
            <pc:docMk/>
            <pc:sldMk cId="599123294" sldId="267"/>
            <ac:cxnSpMk id="34" creationId="{D88FC569-FBB7-43F8-ACC7-2C44AB6E07D2}"/>
          </ac:cxnSpMkLst>
        </pc:cxnChg>
      </pc:sldChg>
    </pc:docChg>
  </pc:docChgLst>
  <pc:docChgLst>
    <pc:chgData name="Cookson, Alexandra" userId="0c473e4e-ad70-43fa-8ced-32d7a9bd8f17" providerId="ADAL" clId="{FECD1CAB-1B11-4EC7-9C29-FD207E037EEC}"/>
    <pc:docChg chg="custSel delSld modSld">
      <pc:chgData name="Cookson, Alexandra" userId="0c473e4e-ad70-43fa-8ced-32d7a9bd8f17" providerId="ADAL" clId="{FECD1CAB-1B11-4EC7-9C29-FD207E037EEC}" dt="2024-02-07T13:06:25.134" v="57" actId="20577"/>
      <pc:docMkLst>
        <pc:docMk/>
      </pc:docMkLst>
      <pc:sldChg chg="del">
        <pc:chgData name="Cookson, Alexandra" userId="0c473e4e-ad70-43fa-8ced-32d7a9bd8f17" providerId="ADAL" clId="{FECD1CAB-1B11-4EC7-9C29-FD207E037EEC}" dt="2024-02-07T12:57:18.521" v="0" actId="47"/>
        <pc:sldMkLst>
          <pc:docMk/>
          <pc:sldMk cId="2080721144" sldId="261"/>
        </pc:sldMkLst>
      </pc:sldChg>
      <pc:sldChg chg="addSp modSp mod">
        <pc:chgData name="Cookson, Alexandra" userId="0c473e4e-ad70-43fa-8ced-32d7a9bd8f17" providerId="ADAL" clId="{FECD1CAB-1B11-4EC7-9C29-FD207E037EEC}" dt="2024-02-07T12:59:20.743" v="17" actId="14861"/>
        <pc:sldMkLst>
          <pc:docMk/>
          <pc:sldMk cId="1788664113" sldId="265"/>
        </pc:sldMkLst>
        <pc:spChg chg="mod">
          <ac:chgData name="Cookson, Alexandra" userId="0c473e4e-ad70-43fa-8ced-32d7a9bd8f17" providerId="ADAL" clId="{FECD1CAB-1B11-4EC7-9C29-FD207E037EEC}" dt="2024-02-07T12:59:04.556" v="16" actId="14100"/>
          <ac:spMkLst>
            <pc:docMk/>
            <pc:sldMk cId="1788664113" sldId="265"/>
            <ac:spMk id="3" creationId="{F6771D4E-CC0F-490C-89EA-890C4C58A5F8}"/>
          </ac:spMkLst>
        </pc:spChg>
        <pc:picChg chg="add mod">
          <ac:chgData name="Cookson, Alexandra" userId="0c473e4e-ad70-43fa-8ced-32d7a9bd8f17" providerId="ADAL" clId="{FECD1CAB-1B11-4EC7-9C29-FD207E037EEC}" dt="2024-02-07T12:59:20.743" v="17" actId="14861"/>
          <ac:picMkLst>
            <pc:docMk/>
            <pc:sldMk cId="1788664113" sldId="265"/>
            <ac:picMk id="1026" creationId="{56E872EC-9D40-64D1-E98A-0971B0281520}"/>
          </ac:picMkLst>
        </pc:picChg>
      </pc:sldChg>
      <pc:sldChg chg="modSp mod">
        <pc:chgData name="Cookson, Alexandra" userId="0c473e4e-ad70-43fa-8ced-32d7a9bd8f17" providerId="ADAL" clId="{FECD1CAB-1B11-4EC7-9C29-FD207E037EEC}" dt="2024-02-07T13:00:57.819" v="21" actId="14100"/>
        <pc:sldMkLst>
          <pc:docMk/>
          <pc:sldMk cId="1740294618" sldId="266"/>
        </pc:sldMkLst>
        <pc:spChg chg="mod">
          <ac:chgData name="Cookson, Alexandra" userId="0c473e4e-ad70-43fa-8ced-32d7a9bd8f17" providerId="ADAL" clId="{FECD1CAB-1B11-4EC7-9C29-FD207E037EEC}" dt="2024-02-07T13:00:54.370" v="20" actId="20577"/>
          <ac:spMkLst>
            <pc:docMk/>
            <pc:sldMk cId="1740294618" sldId="266"/>
            <ac:spMk id="17" creationId="{B1294C74-14FF-42A3-9A01-5EBB60DB1092}"/>
          </ac:spMkLst>
        </pc:spChg>
        <pc:spChg chg="mod">
          <ac:chgData name="Cookson, Alexandra" userId="0c473e4e-ad70-43fa-8ced-32d7a9bd8f17" providerId="ADAL" clId="{FECD1CAB-1B11-4EC7-9C29-FD207E037EEC}" dt="2024-02-07T13:00:57.819" v="21" actId="14100"/>
          <ac:spMkLst>
            <pc:docMk/>
            <pc:sldMk cId="1740294618" sldId="266"/>
            <ac:spMk id="18" creationId="{90804F0D-2CD5-4329-B4CC-4C2819E5DC8F}"/>
          </ac:spMkLst>
        </pc:spChg>
      </pc:sldChg>
      <pc:sldChg chg="delSp modSp mod">
        <pc:chgData name="Cookson, Alexandra" userId="0c473e4e-ad70-43fa-8ced-32d7a9bd8f17" providerId="ADAL" clId="{FECD1CAB-1B11-4EC7-9C29-FD207E037EEC}" dt="2024-02-07T13:01:28.718" v="24" actId="478"/>
        <pc:sldMkLst>
          <pc:docMk/>
          <pc:sldMk cId="599123294" sldId="267"/>
        </pc:sldMkLst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29" creationId="{44865AB3-964B-46E9-970A-B53446E09EE0}"/>
          </ac:spMkLst>
        </pc:spChg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30" creationId="{8FE20E66-928D-41C2-B765-2ACA02CA1772}"/>
          </ac:spMkLst>
        </pc:spChg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31" creationId="{417B1910-4911-4F6F-AE8E-C04B67EB399F}"/>
          </ac:spMkLst>
        </pc:spChg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32" creationId="{AEC53356-30F5-441F-B2F0-B1FA8028DB6E}"/>
          </ac:spMkLst>
        </pc:spChg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36" creationId="{ED641729-6F06-4BF1-9BC4-7C1C99514B81}"/>
          </ac:spMkLst>
        </pc:spChg>
        <pc:spChg chg="del">
          <ac:chgData name="Cookson, Alexandra" userId="0c473e4e-ad70-43fa-8ced-32d7a9bd8f17" providerId="ADAL" clId="{FECD1CAB-1B11-4EC7-9C29-FD207E037EEC}" dt="2024-02-07T13:01:28.718" v="24" actId="478"/>
          <ac:spMkLst>
            <pc:docMk/>
            <pc:sldMk cId="599123294" sldId="267"/>
            <ac:spMk id="127" creationId="{55425362-A4E5-487A-BE21-E8D3B712F747}"/>
          </ac:spMkLst>
        </pc:spChg>
        <pc:spChg chg="mod">
          <ac:chgData name="Cookson, Alexandra" userId="0c473e4e-ad70-43fa-8ced-32d7a9bd8f17" providerId="ADAL" clId="{FECD1CAB-1B11-4EC7-9C29-FD207E037EEC}" dt="2024-02-07T13:01:22.577" v="23" actId="20577"/>
          <ac:spMkLst>
            <pc:docMk/>
            <pc:sldMk cId="599123294" sldId="267"/>
            <ac:spMk id="132" creationId="{DE69CC4F-D2A5-4C0B-839F-0BEFA300202A}"/>
          </ac:spMkLst>
        </pc:spChg>
      </pc:sldChg>
      <pc:sldChg chg="modSp mod">
        <pc:chgData name="Cookson, Alexandra" userId="0c473e4e-ad70-43fa-8ced-32d7a9bd8f17" providerId="ADAL" clId="{FECD1CAB-1B11-4EC7-9C29-FD207E037EEC}" dt="2024-02-07T13:06:25.134" v="57" actId="20577"/>
        <pc:sldMkLst>
          <pc:docMk/>
          <pc:sldMk cId="720662601" sldId="268"/>
        </pc:sldMkLst>
        <pc:spChg chg="mod">
          <ac:chgData name="Cookson, Alexandra" userId="0c473e4e-ad70-43fa-8ced-32d7a9bd8f17" providerId="ADAL" clId="{FECD1CAB-1B11-4EC7-9C29-FD207E037EEC}" dt="2024-02-07T13:06:25.134" v="57" actId="20577"/>
          <ac:spMkLst>
            <pc:docMk/>
            <pc:sldMk cId="720662601" sldId="268"/>
            <ac:spMk id="3" creationId="{8B706201-DFE2-49D9-9C08-BB0E12856C47}"/>
          </ac:spMkLst>
        </pc:spChg>
      </pc:sldChg>
      <pc:sldChg chg="delSp modSp mod">
        <pc:chgData name="Cookson, Alexandra" userId="0c473e4e-ad70-43fa-8ced-32d7a9bd8f17" providerId="ADAL" clId="{FECD1CAB-1B11-4EC7-9C29-FD207E037EEC}" dt="2024-02-07T12:57:30.459" v="5" actId="1076"/>
        <pc:sldMkLst>
          <pc:docMk/>
          <pc:sldMk cId="1121564247" sldId="270"/>
        </pc:sldMkLst>
        <pc:spChg chg="del">
          <ac:chgData name="Cookson, Alexandra" userId="0c473e4e-ad70-43fa-8ced-32d7a9bd8f17" providerId="ADAL" clId="{FECD1CAB-1B11-4EC7-9C29-FD207E037EEC}" dt="2024-02-07T12:57:24.878" v="2" actId="478"/>
          <ac:spMkLst>
            <pc:docMk/>
            <pc:sldMk cId="1121564247" sldId="270"/>
            <ac:spMk id="13" creationId="{B960DBF4-BC99-4AD8-8EF4-64249C38D991}"/>
          </ac:spMkLst>
        </pc:spChg>
        <pc:picChg chg="mod">
          <ac:chgData name="Cookson, Alexandra" userId="0c473e4e-ad70-43fa-8ced-32d7a9bd8f17" providerId="ADAL" clId="{FECD1CAB-1B11-4EC7-9C29-FD207E037EEC}" dt="2024-02-07T12:57:30.459" v="5" actId="1076"/>
          <ac:picMkLst>
            <pc:docMk/>
            <pc:sldMk cId="1121564247" sldId="270"/>
            <ac:picMk id="5" creationId="{CF818C32-81C4-4C96-9A24-C95327F7018E}"/>
          </ac:picMkLst>
        </pc:picChg>
        <pc:picChg chg="del">
          <ac:chgData name="Cookson, Alexandra" userId="0c473e4e-ad70-43fa-8ced-32d7a9bd8f17" providerId="ADAL" clId="{FECD1CAB-1B11-4EC7-9C29-FD207E037EEC}" dt="2024-02-07T12:57:23.393" v="1" actId="478"/>
          <ac:picMkLst>
            <pc:docMk/>
            <pc:sldMk cId="1121564247" sldId="270"/>
            <ac:picMk id="10" creationId="{13BB2619-1E60-4B16-AAFE-0DC8D605D05C}"/>
          </ac:picMkLst>
        </pc:picChg>
        <pc:cxnChg chg="del">
          <ac:chgData name="Cookson, Alexandra" userId="0c473e4e-ad70-43fa-8ced-32d7a9bd8f17" providerId="ADAL" clId="{FECD1CAB-1B11-4EC7-9C29-FD207E037EEC}" dt="2024-02-07T12:57:25.502" v="3" actId="478"/>
          <ac:cxnSpMkLst>
            <pc:docMk/>
            <pc:sldMk cId="1121564247" sldId="270"/>
            <ac:cxnSpMk id="8" creationId="{4D761450-E912-4EE3-B4FF-5CEE430AEEAD}"/>
          </ac:cxnSpMkLst>
        </pc:cxnChg>
        <pc:cxnChg chg="del mod">
          <ac:chgData name="Cookson, Alexandra" userId="0c473e4e-ad70-43fa-8ced-32d7a9bd8f17" providerId="ADAL" clId="{FECD1CAB-1B11-4EC7-9C29-FD207E037EEC}" dt="2024-02-07T12:57:26.470" v="4" actId="478"/>
          <ac:cxnSpMkLst>
            <pc:docMk/>
            <pc:sldMk cId="1121564247" sldId="270"/>
            <ac:cxnSpMk id="12" creationId="{D884376D-68E8-4C86-8386-F479CDABF0CC}"/>
          </ac:cxnSpMkLst>
        </pc:cxnChg>
      </pc:sldChg>
    </pc:docChg>
  </pc:docChgLst>
  <pc:docChgLst>
    <pc:chgData name="Cookson, Alexandra" userId="S::alexandra.cookson@maine.gov::0c473e4e-ad70-43fa-8ced-32d7a9bd8f17" providerId="AD" clId="Web-{72122488-D9DE-D18B-C4B5-65D559291784}"/>
    <pc:docChg chg="modSld">
      <pc:chgData name="Cookson, Alexandra" userId="S::alexandra.cookson@maine.gov::0c473e4e-ad70-43fa-8ced-32d7a9bd8f17" providerId="AD" clId="Web-{72122488-D9DE-D18B-C4B5-65D559291784}" dt="2024-04-24T15:23:21.579" v="82"/>
      <pc:docMkLst>
        <pc:docMk/>
      </pc:docMkLst>
      <pc:sldChg chg="modSp">
        <pc:chgData name="Cookson, Alexandra" userId="S::alexandra.cookson@maine.gov::0c473e4e-ad70-43fa-8ced-32d7a9bd8f17" providerId="AD" clId="Web-{72122488-D9DE-D18B-C4B5-65D559291784}" dt="2024-04-24T15:19:35.785" v="30" actId="20577"/>
        <pc:sldMkLst>
          <pc:docMk/>
          <pc:sldMk cId="387408982" sldId="262"/>
        </pc:sldMkLst>
        <pc:spChg chg="mod">
          <ac:chgData name="Cookson, Alexandra" userId="S::alexandra.cookson@maine.gov::0c473e4e-ad70-43fa-8ced-32d7a9bd8f17" providerId="AD" clId="Web-{72122488-D9DE-D18B-C4B5-65D559291784}" dt="2024-04-24T15:19:35.785" v="30" actId="20577"/>
          <ac:spMkLst>
            <pc:docMk/>
            <pc:sldMk cId="387408982" sldId="262"/>
            <ac:spMk id="3" creationId="{8B706201-DFE2-49D9-9C08-BB0E12856C47}"/>
          </ac:spMkLst>
        </pc:spChg>
      </pc:sldChg>
      <pc:sldChg chg="modSp">
        <pc:chgData name="Cookson, Alexandra" userId="S::alexandra.cookson@maine.gov::0c473e4e-ad70-43fa-8ced-32d7a9bd8f17" providerId="AD" clId="Web-{72122488-D9DE-D18B-C4B5-65D559291784}" dt="2024-04-24T15:18:02.630" v="0" actId="1076"/>
        <pc:sldMkLst>
          <pc:docMk/>
          <pc:sldMk cId="1740294618" sldId="266"/>
        </pc:sldMkLst>
        <pc:spChg chg="mod">
          <ac:chgData name="Cookson, Alexandra" userId="S::alexandra.cookson@maine.gov::0c473e4e-ad70-43fa-8ced-32d7a9bd8f17" providerId="AD" clId="Web-{72122488-D9DE-D18B-C4B5-65D559291784}" dt="2024-04-24T15:18:02.630" v="0" actId="1076"/>
          <ac:spMkLst>
            <pc:docMk/>
            <pc:sldMk cId="1740294618" sldId="266"/>
            <ac:spMk id="16" creationId="{671D48C3-4435-42BE-A4AE-8C6B694F23E5}"/>
          </ac:spMkLst>
        </pc:spChg>
      </pc:sldChg>
      <pc:sldChg chg="modSp">
        <pc:chgData name="Cookson, Alexandra" userId="S::alexandra.cookson@maine.gov::0c473e4e-ad70-43fa-8ced-32d7a9bd8f17" providerId="AD" clId="Web-{72122488-D9DE-D18B-C4B5-65D559291784}" dt="2024-04-24T15:18:23.817" v="3" actId="1076"/>
        <pc:sldMkLst>
          <pc:docMk/>
          <pc:sldMk cId="599123294" sldId="267"/>
        </pc:sldMkLst>
        <pc:spChg chg="mod">
          <ac:chgData name="Cookson, Alexandra" userId="S::alexandra.cookson@maine.gov::0c473e4e-ad70-43fa-8ced-32d7a9bd8f17" providerId="AD" clId="Web-{72122488-D9DE-D18B-C4B5-65D559291784}" dt="2024-04-24T15:18:23.817" v="3" actId="1076"/>
          <ac:spMkLst>
            <pc:docMk/>
            <pc:sldMk cId="599123294" sldId="267"/>
            <ac:spMk id="28" creationId="{ED439D95-7BC0-4390-BB82-913EC2AC63FE}"/>
          </ac:spMkLst>
        </pc:spChg>
      </pc:sldChg>
      <pc:sldChg chg="modNotes">
        <pc:chgData name="Cookson, Alexandra" userId="S::alexandra.cookson@maine.gov::0c473e4e-ad70-43fa-8ced-32d7a9bd8f17" providerId="AD" clId="Web-{72122488-D9DE-D18B-C4B5-65D559291784}" dt="2024-04-24T15:22:07.611" v="81"/>
        <pc:sldMkLst>
          <pc:docMk/>
          <pc:sldMk cId="720662601" sldId="268"/>
        </pc:sldMkLst>
      </pc:sldChg>
      <pc:sldChg chg="modSp">
        <pc:chgData name="Cookson, Alexandra" userId="S::alexandra.cookson@maine.gov::0c473e4e-ad70-43fa-8ced-32d7a9bd8f17" providerId="AD" clId="Web-{72122488-D9DE-D18B-C4B5-65D559291784}" dt="2024-04-24T15:18:09.723" v="1" actId="1076"/>
        <pc:sldMkLst>
          <pc:docMk/>
          <pc:sldMk cId="3219214213" sldId="271"/>
        </pc:sldMkLst>
        <pc:spChg chg="mod">
          <ac:chgData name="Cookson, Alexandra" userId="S::alexandra.cookson@maine.gov::0c473e4e-ad70-43fa-8ced-32d7a9bd8f17" providerId="AD" clId="Web-{72122488-D9DE-D18B-C4B5-65D559291784}" dt="2024-04-24T15:18:09.723" v="1" actId="1076"/>
          <ac:spMkLst>
            <pc:docMk/>
            <pc:sldMk cId="3219214213" sldId="271"/>
            <ac:spMk id="233" creationId="{7FE38386-8A3C-419E-B07A-C19B1219ACAA}"/>
          </ac:spMkLst>
        </pc:spChg>
      </pc:sldChg>
      <pc:sldChg chg="modSp">
        <pc:chgData name="Cookson, Alexandra" userId="S::alexandra.cookson@maine.gov::0c473e4e-ad70-43fa-8ced-32d7a9bd8f17" providerId="AD" clId="Web-{72122488-D9DE-D18B-C4B5-65D559291784}" dt="2024-04-24T15:18:18.739" v="2" actId="1076"/>
        <pc:sldMkLst>
          <pc:docMk/>
          <pc:sldMk cId="2863432183" sldId="272"/>
        </pc:sldMkLst>
        <pc:spChg chg="mod">
          <ac:chgData name="Cookson, Alexandra" userId="S::alexandra.cookson@maine.gov::0c473e4e-ad70-43fa-8ced-32d7a9bd8f17" providerId="AD" clId="Web-{72122488-D9DE-D18B-C4B5-65D559291784}" dt="2024-04-24T15:18:18.739" v="2" actId="1076"/>
          <ac:spMkLst>
            <pc:docMk/>
            <pc:sldMk cId="2863432183" sldId="272"/>
            <ac:spMk id="119" creationId="{B3F7C3E8-1CFF-43AC-BAD3-F87AC5E73ECA}"/>
          </ac:spMkLst>
        </pc:spChg>
      </pc:sldChg>
      <pc:sldChg chg="modSp">
        <pc:chgData name="Cookson, Alexandra" userId="S::alexandra.cookson@maine.gov::0c473e4e-ad70-43fa-8ced-32d7a9bd8f17" providerId="AD" clId="Web-{72122488-D9DE-D18B-C4B5-65D559291784}" dt="2024-04-24T15:18:29.942" v="4" actId="1076"/>
        <pc:sldMkLst>
          <pc:docMk/>
          <pc:sldMk cId="4186425865" sldId="273"/>
        </pc:sldMkLst>
        <pc:spChg chg="mod">
          <ac:chgData name="Cookson, Alexandra" userId="S::alexandra.cookson@maine.gov::0c473e4e-ad70-43fa-8ced-32d7a9bd8f17" providerId="AD" clId="Web-{72122488-D9DE-D18B-C4B5-65D559291784}" dt="2024-04-24T15:18:29.942" v="4" actId="1076"/>
          <ac:spMkLst>
            <pc:docMk/>
            <pc:sldMk cId="4186425865" sldId="273"/>
            <ac:spMk id="75" creationId="{FBD1D589-8F25-4A59-9E07-22684D854F37}"/>
          </ac:spMkLst>
        </pc:spChg>
      </pc:sldChg>
      <pc:sldChg chg="delSp">
        <pc:chgData name="Cookson, Alexandra" userId="S::alexandra.cookson@maine.gov::0c473e4e-ad70-43fa-8ced-32d7a9bd8f17" providerId="AD" clId="Web-{72122488-D9DE-D18B-C4B5-65D559291784}" dt="2024-04-24T15:23:21.579" v="82"/>
        <pc:sldMkLst>
          <pc:docMk/>
          <pc:sldMk cId="2823020639" sldId="283"/>
        </pc:sldMkLst>
        <pc:spChg chg="del">
          <ac:chgData name="Cookson, Alexandra" userId="S::alexandra.cookson@maine.gov::0c473e4e-ad70-43fa-8ced-32d7a9bd8f17" providerId="AD" clId="Web-{72122488-D9DE-D18B-C4B5-65D559291784}" dt="2024-04-24T15:23:21.579" v="82"/>
          <ac:spMkLst>
            <pc:docMk/>
            <pc:sldMk cId="2823020639" sldId="283"/>
            <ac:spMk id="21" creationId="{A34F92DC-F30E-4D86-BCEF-EA8E4D83D1BA}"/>
          </ac:spMkLst>
        </pc:spChg>
      </pc:sldChg>
    </pc:docChg>
  </pc:docChgLst>
  <pc:docChgLst>
    <pc:chgData name="Cookson, Alexandra" userId="0c473e4e-ad70-43fa-8ced-32d7a9bd8f17" providerId="ADAL" clId="{28B4F2C9-F4E6-42E1-B461-45404F7A539E}"/>
    <pc:docChg chg="addSld modSld">
      <pc:chgData name="Cookson, Alexandra" userId="0c473e4e-ad70-43fa-8ced-32d7a9bd8f17" providerId="ADAL" clId="{28B4F2C9-F4E6-42E1-B461-45404F7A539E}" dt="2024-04-17T17:11:52.071" v="0"/>
      <pc:docMkLst>
        <pc:docMk/>
      </pc:docMkLst>
      <pc:sldChg chg="add">
        <pc:chgData name="Cookson, Alexandra" userId="0c473e4e-ad70-43fa-8ced-32d7a9bd8f17" providerId="ADAL" clId="{28B4F2C9-F4E6-42E1-B461-45404F7A539E}" dt="2024-04-17T17:11:52.071" v="0"/>
        <pc:sldMkLst>
          <pc:docMk/>
          <pc:sldMk cId="2957232769" sldId="289"/>
        </pc:sldMkLst>
      </pc:sldChg>
    </pc:docChg>
  </pc:docChgLst>
  <pc:docChgLst>
    <pc:chgData name="Cookson, Alexandra" userId="0c473e4e-ad70-43fa-8ced-32d7a9bd8f17" providerId="ADAL" clId="{9867C521-A5E6-40E2-8FD3-A7797CE8C02B}"/>
    <pc:docChg chg="modSld">
      <pc:chgData name="Cookson, Alexandra" userId="0c473e4e-ad70-43fa-8ced-32d7a9bd8f17" providerId="ADAL" clId="{9867C521-A5E6-40E2-8FD3-A7797CE8C02B}" dt="2024-02-07T15:07:10.760" v="1" actId="20577"/>
      <pc:docMkLst>
        <pc:docMk/>
      </pc:docMkLst>
      <pc:sldChg chg="modSp mod">
        <pc:chgData name="Cookson, Alexandra" userId="0c473e4e-ad70-43fa-8ced-32d7a9bd8f17" providerId="ADAL" clId="{9867C521-A5E6-40E2-8FD3-A7797CE8C02B}" dt="2024-02-07T15:07:10.760" v="1" actId="20577"/>
        <pc:sldMkLst>
          <pc:docMk/>
          <pc:sldMk cId="387408982" sldId="262"/>
        </pc:sldMkLst>
        <pc:spChg chg="mod">
          <ac:chgData name="Cookson, Alexandra" userId="0c473e4e-ad70-43fa-8ced-32d7a9bd8f17" providerId="ADAL" clId="{9867C521-A5E6-40E2-8FD3-A7797CE8C02B}" dt="2024-02-07T15:07:10.760" v="1" actId="20577"/>
          <ac:spMkLst>
            <pc:docMk/>
            <pc:sldMk cId="387408982" sldId="262"/>
            <ac:spMk id="3" creationId="{8B706201-DFE2-49D9-9C08-BB0E12856C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7193-2C5F-4181-BAE8-0F828A8A1A9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6AEFF-F6EF-47C8-BF9C-EAF1560D0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Asterisks mean that students are expected to participate in the assessment.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Synergy is where all Student Data gets UPDATED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5/15-5/27 is a review period, the report cannot be certified before 5/27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6AEFF-F6EF-47C8-BF9C-EAF1560D07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05AC0-6A11-984D-8903-28B8AC302B66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31F6A-B53A-824B-B4A4-382219BF79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E88ABC1-ACE8-B34D-9FF1-B08FF0B8C0F6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C2911-808A-ED48-A527-CA02957925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8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E5EBD-6A05-6D4F-93BA-5F06BC34119D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A0CF7-1390-4849-A70B-B4164FBA2B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2AAC62B-2657-8743-8AEA-DAD3F5AE0F48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E548D-74DE-3948-AC22-F9FAFFE97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78D95-C0CC-164D-9B6A-61B6129A8061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7529C-F608-0F45-AEE4-ECA82B77A3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82E9085-2CAB-1440-95D4-FC7228F8199B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25B81-B386-AD47-94E3-5AB41FB27B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0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02A36-3A1A-40FD-BFF7-FAD04A10C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39" y="38272"/>
            <a:ext cx="4859932" cy="6292189"/>
          </a:xfrm>
          <a:custGeom>
            <a:avLst/>
            <a:gdLst>
              <a:gd name="connsiteX0" fmla="*/ 0 w 4903670"/>
              <a:gd name="connsiteY0" fmla="*/ 0 h 6858000"/>
              <a:gd name="connsiteX1" fmla="*/ 4903670 w 4903670"/>
              <a:gd name="connsiteY1" fmla="*/ 0 h 6858000"/>
              <a:gd name="connsiteX2" fmla="*/ 4903670 w 4903670"/>
              <a:gd name="connsiteY2" fmla="*/ 6858000 h 6858000"/>
              <a:gd name="connsiteX3" fmla="*/ 0 w 49036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670" h="6858000">
                <a:moveTo>
                  <a:pt x="0" y="0"/>
                </a:moveTo>
                <a:lnTo>
                  <a:pt x="4903670" y="0"/>
                </a:lnTo>
                <a:lnTo>
                  <a:pt x="49036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0E12A-9852-43FE-91BC-51D666804CB8}"/>
              </a:ext>
            </a:extLst>
          </p:cNvPr>
          <p:cNvSpPr/>
          <p:nvPr/>
        </p:nvSpPr>
        <p:spPr>
          <a:xfrm>
            <a:off x="4903671" y="4394200"/>
            <a:ext cx="174859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4A87D-457D-C241-B486-3B842CA5BCC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9883E-D3CA-41ED-85DA-C4839B77CD28}"/>
              </a:ext>
            </a:extLst>
          </p:cNvPr>
          <p:cNvSpPr/>
          <p:nvPr/>
        </p:nvSpPr>
        <p:spPr>
          <a:xfrm>
            <a:off x="4903671" y="0"/>
            <a:ext cx="174859" cy="439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F604C-5014-AB49-8CC0-820F7D4E33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9E72E-91BC-BF41-9908-7ED98FDD75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37720-40E5-0842-BA07-AE0A0DB22A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14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FDC31C-5A8A-446E-ADFF-75E1F97D4E08}"/>
              </a:ext>
            </a:extLst>
          </p:cNvPr>
          <p:cNvGrpSpPr/>
          <p:nvPr/>
        </p:nvGrpSpPr>
        <p:grpSpPr>
          <a:xfrm>
            <a:off x="7439437" y="0"/>
            <a:ext cx="174859" cy="6858000"/>
            <a:chOff x="7439437" y="0"/>
            <a:chExt cx="174859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B42BE2-9D1E-4A56-8265-1D617894C6F3}"/>
                </a:ext>
              </a:extLst>
            </p:cNvPr>
            <p:cNvSpPr/>
            <p:nvPr/>
          </p:nvSpPr>
          <p:spPr>
            <a:xfrm>
              <a:off x="7439437" y="0"/>
              <a:ext cx="174859" cy="4394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385B06-6E6A-47FF-800D-5CEA8B3EACA3}"/>
                </a:ext>
              </a:extLst>
            </p:cNvPr>
            <p:cNvSpPr/>
            <p:nvPr/>
          </p:nvSpPr>
          <p:spPr>
            <a:xfrm>
              <a:off x="7439437" y="4394200"/>
              <a:ext cx="174859" cy="2463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9F5EF-A3E1-427D-AD2E-8EF7D4AE0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4296" y="0"/>
            <a:ext cx="4577704" cy="6858000"/>
          </a:xfrm>
          <a:custGeom>
            <a:avLst/>
            <a:gdLst>
              <a:gd name="connsiteX0" fmla="*/ 0 w 4577704"/>
              <a:gd name="connsiteY0" fmla="*/ 0 h 6858000"/>
              <a:gd name="connsiteX1" fmla="*/ 4577704 w 4577704"/>
              <a:gd name="connsiteY1" fmla="*/ 0 h 6858000"/>
              <a:gd name="connsiteX2" fmla="*/ 4577704 w 4577704"/>
              <a:gd name="connsiteY2" fmla="*/ 6858000 h 6858000"/>
              <a:gd name="connsiteX3" fmla="*/ 0 w 45777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7704" h="6858000">
                <a:moveTo>
                  <a:pt x="0" y="0"/>
                </a:moveTo>
                <a:lnTo>
                  <a:pt x="4577704" y="0"/>
                </a:lnTo>
                <a:lnTo>
                  <a:pt x="45777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A9687-93B1-764B-984E-6AE7D278A3C6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7B8E58-A42C-F14D-8B4B-9C8D3EA47A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7E01BE-A9E8-5041-95E9-FCAC56C4C4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B00B0-82F8-A049-8B92-07029ACE88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4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BBE43-440E-4061-8BB6-5DACF1B11E65}"/>
              </a:ext>
            </a:extLst>
          </p:cNvPr>
          <p:cNvSpPr/>
          <p:nvPr/>
        </p:nvSpPr>
        <p:spPr>
          <a:xfrm>
            <a:off x="-21656" y="4926155"/>
            <a:ext cx="3416968" cy="193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ED234-5BE3-41D0-B2B0-26370EBA4E4D}"/>
              </a:ext>
            </a:extLst>
          </p:cNvPr>
          <p:cNvSpPr/>
          <p:nvPr/>
        </p:nvSpPr>
        <p:spPr>
          <a:xfrm>
            <a:off x="11381676" y="1"/>
            <a:ext cx="147921" cy="2239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8274-3045-474C-8309-960E2F49898B}"/>
              </a:ext>
            </a:extLst>
          </p:cNvPr>
          <p:cNvSpPr/>
          <p:nvPr/>
        </p:nvSpPr>
        <p:spPr>
          <a:xfrm>
            <a:off x="11381676" y="2239417"/>
            <a:ext cx="147921" cy="125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A355FA-AB23-4D0B-A183-4F61B9ED6B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047" y="3941519"/>
            <a:ext cx="3119455" cy="1939191"/>
          </a:xfrm>
          <a:custGeom>
            <a:avLst/>
            <a:gdLst>
              <a:gd name="connsiteX0" fmla="*/ 0 w 3119454"/>
              <a:gd name="connsiteY0" fmla="*/ 0 h 1939191"/>
              <a:gd name="connsiteX1" fmla="*/ 3119454 w 3119454"/>
              <a:gd name="connsiteY1" fmla="*/ 0 h 1939191"/>
              <a:gd name="connsiteX2" fmla="*/ 3119454 w 3119454"/>
              <a:gd name="connsiteY2" fmla="*/ 1939191 h 1939191"/>
              <a:gd name="connsiteX3" fmla="*/ 0 w 3119454"/>
              <a:gd name="connsiteY3" fmla="*/ 1939191 h 19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9454" h="1939191">
                <a:moveTo>
                  <a:pt x="0" y="0"/>
                </a:moveTo>
                <a:lnTo>
                  <a:pt x="3119454" y="0"/>
                </a:lnTo>
                <a:lnTo>
                  <a:pt x="3119454" y="1939191"/>
                </a:lnTo>
                <a:lnTo>
                  <a:pt x="0" y="19391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129768-94EE-4973-ADAC-A92DB83BE7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6375" y="0"/>
            <a:ext cx="4305300" cy="3495040"/>
          </a:xfrm>
          <a:custGeom>
            <a:avLst/>
            <a:gdLst>
              <a:gd name="connsiteX0" fmla="*/ 0 w 4305300"/>
              <a:gd name="connsiteY0" fmla="*/ 0 h 3495040"/>
              <a:gd name="connsiteX1" fmla="*/ 4305300 w 4305300"/>
              <a:gd name="connsiteY1" fmla="*/ 0 h 3495040"/>
              <a:gd name="connsiteX2" fmla="*/ 4305300 w 4305300"/>
              <a:gd name="connsiteY2" fmla="*/ 3495040 h 3495040"/>
              <a:gd name="connsiteX3" fmla="*/ 0 w 4305300"/>
              <a:gd name="connsiteY3" fmla="*/ 3495040 h 34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3495040">
                <a:moveTo>
                  <a:pt x="0" y="0"/>
                </a:moveTo>
                <a:lnTo>
                  <a:pt x="4305300" y="0"/>
                </a:lnTo>
                <a:lnTo>
                  <a:pt x="4305300" y="3495040"/>
                </a:lnTo>
                <a:lnTo>
                  <a:pt x="0" y="349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A8C8E-36EE-2044-B409-8C53966F67E4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CB399-A4F4-2344-A37E-0C3EABC213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65D4346-3A00-4347-959B-CC7119AA19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ADC1E0-DB20-344C-B899-AC0FBDCE34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B95181-3F26-4B74-B783-C99CB7F6EC7C}"/>
              </a:ext>
            </a:extLst>
          </p:cNvPr>
          <p:cNvGrpSpPr/>
          <p:nvPr/>
        </p:nvGrpSpPr>
        <p:grpSpPr>
          <a:xfrm>
            <a:off x="609268" y="2"/>
            <a:ext cx="147921" cy="4735628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26FA9E-BD1A-4F68-9CD5-1C42EE55125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0ABB45-185D-4406-AB99-3DA6760187E7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4B8F97-1790-4793-A613-B4D72345B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188" y="0"/>
            <a:ext cx="3818021" cy="4735629"/>
          </a:xfrm>
          <a:custGeom>
            <a:avLst/>
            <a:gdLst>
              <a:gd name="connsiteX0" fmla="*/ 0 w 3818021"/>
              <a:gd name="connsiteY0" fmla="*/ 0 h 4735629"/>
              <a:gd name="connsiteX1" fmla="*/ 3818021 w 3818021"/>
              <a:gd name="connsiteY1" fmla="*/ 0 h 4735629"/>
              <a:gd name="connsiteX2" fmla="*/ 3818021 w 3818021"/>
              <a:gd name="connsiteY2" fmla="*/ 4735629 h 4735629"/>
              <a:gd name="connsiteX3" fmla="*/ 0 w 3818021"/>
              <a:gd name="connsiteY3" fmla="*/ 4735629 h 47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021" h="4735629">
                <a:moveTo>
                  <a:pt x="0" y="0"/>
                </a:moveTo>
                <a:lnTo>
                  <a:pt x="3818021" y="0"/>
                </a:lnTo>
                <a:lnTo>
                  <a:pt x="3818021" y="4735629"/>
                </a:lnTo>
                <a:lnTo>
                  <a:pt x="0" y="4735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A3106-EB1B-45B2-B544-552D69661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081" y="3484344"/>
            <a:ext cx="2502571" cy="2502571"/>
          </a:xfrm>
          <a:custGeom>
            <a:avLst/>
            <a:gdLst>
              <a:gd name="connsiteX0" fmla="*/ 1251285 w 2502570"/>
              <a:gd name="connsiteY0" fmla="*/ 0 h 2502570"/>
              <a:gd name="connsiteX1" fmla="*/ 2502570 w 2502570"/>
              <a:gd name="connsiteY1" fmla="*/ 1251285 h 2502570"/>
              <a:gd name="connsiteX2" fmla="*/ 1251285 w 2502570"/>
              <a:gd name="connsiteY2" fmla="*/ 2502570 h 2502570"/>
              <a:gd name="connsiteX3" fmla="*/ 0 w 2502570"/>
              <a:gd name="connsiteY3" fmla="*/ 1251285 h 2502570"/>
              <a:gd name="connsiteX4" fmla="*/ 1251285 w 2502570"/>
              <a:gd name="connsiteY4" fmla="*/ 0 h 25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570" h="2502570">
                <a:moveTo>
                  <a:pt x="1251285" y="0"/>
                </a:moveTo>
                <a:cubicBezTo>
                  <a:pt x="1942351" y="0"/>
                  <a:pt x="2502570" y="560219"/>
                  <a:pt x="2502570" y="1251285"/>
                </a:cubicBezTo>
                <a:cubicBezTo>
                  <a:pt x="2502570" y="1942351"/>
                  <a:pt x="1942351" y="2502570"/>
                  <a:pt x="1251285" y="2502570"/>
                </a:cubicBezTo>
                <a:cubicBezTo>
                  <a:pt x="560219" y="2502570"/>
                  <a:pt x="0" y="1942351"/>
                  <a:pt x="0" y="1251285"/>
                </a:cubicBezTo>
                <a:cubicBezTo>
                  <a:pt x="0" y="560219"/>
                  <a:pt x="560219" y="0"/>
                  <a:pt x="12512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8B4AF-C058-AE45-ACC2-0B70F62A7A9B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C6CD2-CD8A-A045-B489-D6180BFB8A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7E9E485-A78F-754F-B441-F2DAD1A1DE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012C4-6954-874B-993D-1E22C5474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9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3A8DC-187C-46D4-A57F-CD393C091C4D}"/>
              </a:ext>
            </a:extLst>
          </p:cNvPr>
          <p:cNvSpPr/>
          <p:nvPr/>
        </p:nvSpPr>
        <p:spPr>
          <a:xfrm>
            <a:off x="816450" y="952500"/>
            <a:ext cx="3561127" cy="47688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BC3311-5259-4C76-BCCD-88601E0DA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5579" y="1505946"/>
            <a:ext cx="3520020" cy="2086871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AFA5-5589-0F4C-965D-4098C8AD04B4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F4997-DE8D-A741-B828-247A0B8710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DC0BB80-8A16-7747-B2E8-1F568332F5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8AF30-37C0-1D4E-AC90-3A54D0441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9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E221A-A9C5-4B60-A3D7-9AF3514998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3200" y="1008004"/>
            <a:ext cx="4749800" cy="2478608"/>
          </a:xfrm>
          <a:custGeom>
            <a:avLst/>
            <a:gdLst>
              <a:gd name="connsiteX0" fmla="*/ 0 w 4749800"/>
              <a:gd name="connsiteY0" fmla="*/ 0 h 2478608"/>
              <a:gd name="connsiteX1" fmla="*/ 4749800 w 4749800"/>
              <a:gd name="connsiteY1" fmla="*/ 0 h 2478608"/>
              <a:gd name="connsiteX2" fmla="*/ 4749800 w 4749800"/>
              <a:gd name="connsiteY2" fmla="*/ 2478608 h 2478608"/>
              <a:gd name="connsiteX3" fmla="*/ 0 w 4749800"/>
              <a:gd name="connsiteY3" fmla="*/ 2478608 h 24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00" h="2478608">
                <a:moveTo>
                  <a:pt x="0" y="0"/>
                </a:moveTo>
                <a:lnTo>
                  <a:pt x="4749800" y="0"/>
                </a:lnTo>
                <a:lnTo>
                  <a:pt x="4749800" y="2478608"/>
                </a:lnTo>
                <a:lnTo>
                  <a:pt x="0" y="24786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CF9A8-5DAE-A64C-B9CF-6ACD86C3802F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D12B7-B561-C243-ADB6-714017EBF2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A6592E5-2633-6A43-B760-DB27D7A03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F55AF-2868-E441-8443-D2CA386046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2E7924-7049-714D-83EC-7AC0578FABF4}"/>
              </a:ext>
            </a:extLst>
          </p:cNvPr>
          <p:cNvSpPr/>
          <p:nvPr/>
        </p:nvSpPr>
        <p:spPr>
          <a:xfrm>
            <a:off x="4564167" y="2177359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39CA1D-981A-4162-944B-96A41230A26A}"/>
              </a:ext>
            </a:extLst>
          </p:cNvPr>
          <p:cNvSpPr/>
          <p:nvPr/>
        </p:nvSpPr>
        <p:spPr>
          <a:xfrm>
            <a:off x="1384373" y="2177362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95358-4B11-4476-A460-5FE886F6210A}"/>
              </a:ext>
            </a:extLst>
          </p:cNvPr>
          <p:cNvSpPr/>
          <p:nvPr/>
        </p:nvSpPr>
        <p:spPr>
          <a:xfrm>
            <a:off x="7743962" y="2177362"/>
            <a:ext cx="3063668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B27C9A-3928-4AFF-858C-411B85941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4372" y="2177362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24556C-3E38-4184-B97C-5B819D96A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4168" y="2177359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9342-4F0E-4B26-A0CC-0BEB0720F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3963" y="2177359"/>
            <a:ext cx="3063667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7AE7F-5007-6641-9C01-29B5B13D697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23119-4F61-6445-8085-F3C899ECAB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6051424-EB76-AA4C-AC45-4507575ED9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FA545-FE2B-C24D-B9A1-AAFB6D720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F435-1BC4-C647-81AB-8D27F3A99D6C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99014-0F19-3C43-B45F-7038E474B8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C8C7A40-059E-DB4D-80B1-0A8C6929715C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FBA0F-7B15-664F-913C-9050040E2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4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E8AE84-BFDB-414F-A40D-5E08F7793233}"/>
              </a:ext>
            </a:extLst>
          </p:cNvPr>
          <p:cNvGrpSpPr/>
          <p:nvPr/>
        </p:nvGrpSpPr>
        <p:grpSpPr>
          <a:xfrm flipH="1">
            <a:off x="1014459" y="1011308"/>
            <a:ext cx="101261" cy="4835384"/>
            <a:chOff x="1263784" y="1"/>
            <a:chExt cx="147921" cy="34950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9C079B-E8E7-4FE8-BD6D-8E49EF030B0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434509-8031-4AEA-A318-0B0AD1ACDCAE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691D85-3F1E-4223-AC65-E36AA68C82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5720" y="1011308"/>
            <a:ext cx="4899987" cy="4835384"/>
          </a:xfrm>
          <a:custGeom>
            <a:avLst/>
            <a:gdLst>
              <a:gd name="connsiteX0" fmla="*/ 0 w 4899986"/>
              <a:gd name="connsiteY0" fmla="*/ 0 h 4835384"/>
              <a:gd name="connsiteX1" fmla="*/ 4899986 w 4899986"/>
              <a:gd name="connsiteY1" fmla="*/ 0 h 4835384"/>
              <a:gd name="connsiteX2" fmla="*/ 4899986 w 4899986"/>
              <a:gd name="connsiteY2" fmla="*/ 4835384 h 4835384"/>
              <a:gd name="connsiteX3" fmla="*/ 0 w 4899986"/>
              <a:gd name="connsiteY3" fmla="*/ 4835384 h 48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9986" h="4835384">
                <a:moveTo>
                  <a:pt x="0" y="0"/>
                </a:moveTo>
                <a:lnTo>
                  <a:pt x="4899986" y="0"/>
                </a:lnTo>
                <a:lnTo>
                  <a:pt x="4899986" y="4835384"/>
                </a:lnTo>
                <a:lnTo>
                  <a:pt x="0" y="48353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AD935-EA31-844E-8D4A-665583903E2F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5E664-B952-9242-9DAE-330A32F01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71D7D2C-2A8E-AD47-A906-485A4F7E9E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BC751-554A-7C47-A109-709B4FF89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7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2894E-6D8C-4FDE-859A-A717DE6B9B95}"/>
              </a:ext>
            </a:extLst>
          </p:cNvPr>
          <p:cNvSpPr/>
          <p:nvPr/>
        </p:nvSpPr>
        <p:spPr>
          <a:xfrm flipH="1">
            <a:off x="8465906" y="0"/>
            <a:ext cx="3726095" cy="6153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A6E7C-8F9F-4E0A-A2FB-BA905EC06206}"/>
              </a:ext>
            </a:extLst>
          </p:cNvPr>
          <p:cNvSpPr/>
          <p:nvPr/>
        </p:nvSpPr>
        <p:spPr>
          <a:xfrm flipH="1">
            <a:off x="6944757" y="5970335"/>
            <a:ext cx="4335343" cy="182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D5531A-997B-479C-B2C0-72147104F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4758" y="704791"/>
            <a:ext cx="4335351" cy="5265543"/>
          </a:xfrm>
          <a:custGeom>
            <a:avLst/>
            <a:gdLst>
              <a:gd name="connsiteX0" fmla="*/ 0 w 4335350"/>
              <a:gd name="connsiteY0" fmla="*/ 0 h 5265543"/>
              <a:gd name="connsiteX1" fmla="*/ 4335350 w 4335350"/>
              <a:gd name="connsiteY1" fmla="*/ 0 h 5265543"/>
              <a:gd name="connsiteX2" fmla="*/ 4335350 w 4335350"/>
              <a:gd name="connsiteY2" fmla="*/ 5265543 h 5265543"/>
              <a:gd name="connsiteX3" fmla="*/ 0 w 4335350"/>
              <a:gd name="connsiteY3" fmla="*/ 5265543 h 5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350" h="5265543">
                <a:moveTo>
                  <a:pt x="0" y="0"/>
                </a:moveTo>
                <a:lnTo>
                  <a:pt x="4335350" y="0"/>
                </a:lnTo>
                <a:lnTo>
                  <a:pt x="4335350" y="5265543"/>
                </a:lnTo>
                <a:lnTo>
                  <a:pt x="0" y="52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6B197-DE35-3840-903D-7D3E6101565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11BE8-6131-D945-87F3-9D02EC9E5E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0C0A8668-0C9C-BB49-93B9-3AF1F2C17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B9890-B02A-E04C-ACD0-A43F87370F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8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9E76C-9B58-4D7A-84E7-21FF6547B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530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57AD7-AE6F-4391-A418-B87AB89F7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7065" y="1172217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5B192C-2B7E-4E95-8520-86D83B20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529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74C40C-CFD2-4DD4-BC7D-D15231E0B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7063" y="3594925"/>
            <a:ext cx="2636743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A52C4-CE1E-3941-9C99-D441580185F0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BDB7-DA93-E743-9780-505FDA654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75CEAD-E095-9F41-B8C1-747A4C466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6B97-57F6-DF4C-B670-6132D47EE7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3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A58D97-00B5-4B13-A94D-2C0B1D5A0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5098" y="3334845"/>
            <a:ext cx="4792447" cy="2786555"/>
          </a:xfrm>
          <a:custGeom>
            <a:avLst/>
            <a:gdLst>
              <a:gd name="connsiteX0" fmla="*/ 0 w 4792446"/>
              <a:gd name="connsiteY0" fmla="*/ 0 h 2786555"/>
              <a:gd name="connsiteX1" fmla="*/ 4792446 w 4792446"/>
              <a:gd name="connsiteY1" fmla="*/ 0 h 2786555"/>
              <a:gd name="connsiteX2" fmla="*/ 4792446 w 4792446"/>
              <a:gd name="connsiteY2" fmla="*/ 2786555 h 2786555"/>
              <a:gd name="connsiteX3" fmla="*/ 0 w 4792446"/>
              <a:gd name="connsiteY3" fmla="*/ 2786555 h 27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2446" h="2786555">
                <a:moveTo>
                  <a:pt x="0" y="0"/>
                </a:moveTo>
                <a:lnTo>
                  <a:pt x="4792446" y="0"/>
                </a:lnTo>
                <a:lnTo>
                  <a:pt x="4792446" y="2786555"/>
                </a:lnTo>
                <a:lnTo>
                  <a:pt x="0" y="27865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74CD4-F138-E645-AD90-06590ECC0B5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EAF47-5C00-1440-A147-C38B69F44A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17C07C1-1F36-B64C-874C-518656107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9B2DB-21BE-9445-ABEA-BE054A3741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9FF53-FEA9-4C31-8D47-7EB435E044D7}"/>
              </a:ext>
            </a:extLst>
          </p:cNvPr>
          <p:cNvGrpSpPr/>
          <p:nvPr/>
        </p:nvGrpSpPr>
        <p:grpSpPr>
          <a:xfrm rot="16200000">
            <a:off x="6026150" y="-3118840"/>
            <a:ext cx="139701" cy="12192003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0F7492-8327-40E0-B98B-01279475481F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solidFill>
                  <a:srgbClr val="002060"/>
                </a:solidFill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C55B5-18C8-4286-8697-251982941142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5F21F1-1D31-4B1B-8C71-6723580D24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641"/>
            <a:ext cx="12192000" cy="2866667"/>
          </a:xfrm>
          <a:custGeom>
            <a:avLst/>
            <a:gdLst>
              <a:gd name="connsiteX0" fmla="*/ 0 w 12192000"/>
              <a:gd name="connsiteY0" fmla="*/ 0 h 2907309"/>
              <a:gd name="connsiteX1" fmla="*/ 12192000 w 12192000"/>
              <a:gd name="connsiteY1" fmla="*/ 0 h 2907309"/>
              <a:gd name="connsiteX2" fmla="*/ 12192000 w 12192000"/>
              <a:gd name="connsiteY2" fmla="*/ 2907309 h 2907309"/>
              <a:gd name="connsiteX3" fmla="*/ 0 w 12192000"/>
              <a:gd name="connsiteY3" fmla="*/ 2907309 h 290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07309">
                <a:moveTo>
                  <a:pt x="0" y="0"/>
                </a:moveTo>
                <a:lnTo>
                  <a:pt x="12192000" y="0"/>
                </a:lnTo>
                <a:lnTo>
                  <a:pt x="12192000" y="2907309"/>
                </a:lnTo>
                <a:lnTo>
                  <a:pt x="0" y="2907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E13B9-97BC-3645-9944-A2D7B5306A70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F4AE6-E199-2141-B395-6E03657ACD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25ADA3-7A56-614E-A236-843D5A98D9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7142-3173-3E4C-A65A-E74B6833CC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9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01F0B4-7093-46E4-A01E-46931AF320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12192000" cy="3886200"/>
          </a:xfrm>
          <a:custGeom>
            <a:avLst/>
            <a:gdLst>
              <a:gd name="connsiteX0" fmla="*/ 0 w 12192000"/>
              <a:gd name="connsiteY0" fmla="*/ 0 h 3886200"/>
              <a:gd name="connsiteX1" fmla="*/ 12192000 w 12192000"/>
              <a:gd name="connsiteY1" fmla="*/ 0 h 3886200"/>
              <a:gd name="connsiteX2" fmla="*/ 12192000 w 12192000"/>
              <a:gd name="connsiteY2" fmla="*/ 3886200 h 3886200"/>
              <a:gd name="connsiteX3" fmla="*/ 0 w 121920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6200">
                <a:moveTo>
                  <a:pt x="0" y="0"/>
                </a:moveTo>
                <a:lnTo>
                  <a:pt x="12192000" y="0"/>
                </a:lnTo>
                <a:lnTo>
                  <a:pt x="12192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B6A89-8D5F-D843-B3EF-1B7C4786ACD5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FE063-6A4C-AA43-8580-7DE65B105D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37B88C7-76E8-1F43-B1A2-63D51A95F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DFE5F-377D-D845-8809-502C7AA66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4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8F113F-FE27-4D1C-A26B-96CEAB5EF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BC213-1A2E-0E49-96D5-52A8B200B95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1BA2D-8669-7544-8767-85696CD330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1D4C0C9-2A6C-A546-956B-F2323FA174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15D97-E47E-5E42-8EFF-5A184F85E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1421A-AD12-4D9C-8E13-F25BE3029545}"/>
              </a:ext>
            </a:extLst>
          </p:cNvPr>
          <p:cNvSpPr/>
          <p:nvPr/>
        </p:nvSpPr>
        <p:spPr>
          <a:xfrm flipH="1">
            <a:off x="-10428" y="3429000"/>
            <a:ext cx="307112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 b="0" i="0">
              <a:latin typeface="Calibri Regular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E18D47-5DA0-4A66-B183-B6D6142D5E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3149" y="2326908"/>
            <a:ext cx="3771900" cy="3527229"/>
          </a:xfrm>
          <a:custGeom>
            <a:avLst/>
            <a:gdLst>
              <a:gd name="connsiteX0" fmla="*/ 0 w 3771900"/>
              <a:gd name="connsiteY0" fmla="*/ 0 h 3527229"/>
              <a:gd name="connsiteX1" fmla="*/ 3771900 w 3771900"/>
              <a:gd name="connsiteY1" fmla="*/ 0 h 3527229"/>
              <a:gd name="connsiteX2" fmla="*/ 3771900 w 3771900"/>
              <a:gd name="connsiteY2" fmla="*/ 3527229 h 3527229"/>
              <a:gd name="connsiteX3" fmla="*/ 0 w 3771900"/>
              <a:gd name="connsiteY3" fmla="*/ 3527229 h 352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527229">
                <a:moveTo>
                  <a:pt x="0" y="0"/>
                </a:moveTo>
                <a:lnTo>
                  <a:pt x="3771900" y="0"/>
                </a:lnTo>
                <a:lnTo>
                  <a:pt x="3771900" y="3527229"/>
                </a:lnTo>
                <a:lnTo>
                  <a:pt x="0" y="3527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40022-219E-4099-8D09-65944FE32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14726" y="1145807"/>
            <a:ext cx="3771900" cy="3527229"/>
          </a:xfrm>
          <a:custGeom>
            <a:avLst/>
            <a:gdLst>
              <a:gd name="connsiteX0" fmla="*/ 0 w 3771900"/>
              <a:gd name="connsiteY0" fmla="*/ 0 h 3527229"/>
              <a:gd name="connsiteX1" fmla="*/ 3771900 w 3771900"/>
              <a:gd name="connsiteY1" fmla="*/ 0 h 3527229"/>
              <a:gd name="connsiteX2" fmla="*/ 3771900 w 3771900"/>
              <a:gd name="connsiteY2" fmla="*/ 3527229 h 3527229"/>
              <a:gd name="connsiteX3" fmla="*/ 0 w 3771900"/>
              <a:gd name="connsiteY3" fmla="*/ 3527229 h 352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527229">
                <a:moveTo>
                  <a:pt x="0" y="0"/>
                </a:moveTo>
                <a:lnTo>
                  <a:pt x="3771900" y="0"/>
                </a:lnTo>
                <a:lnTo>
                  <a:pt x="3771900" y="3527229"/>
                </a:lnTo>
                <a:lnTo>
                  <a:pt x="0" y="3527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A7B2-33E8-DC45-908D-E665D42B075D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3F4A9-8D9C-1747-8FD2-6FC55E367A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F1373EE-D393-EE40-A859-1FFA3557C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025FD-427B-F14C-973E-ED6FD5D62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96E4F4-65CB-46EE-91B0-0617E434125C}"/>
              </a:ext>
            </a:extLst>
          </p:cNvPr>
          <p:cNvGrpSpPr/>
          <p:nvPr/>
        </p:nvGrpSpPr>
        <p:grpSpPr>
          <a:xfrm rot="16200000">
            <a:off x="6026863" y="-1789729"/>
            <a:ext cx="138272" cy="12192004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8200AE-848E-47A8-8386-A153C93847E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E52F0-6262-4319-9EE2-71D8A98358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DC71C8-649C-4CFD-91E4-7D044C2EB9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1"/>
            <a:ext cx="2821969" cy="4375409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28C20E-0280-4BFD-AF0C-05A4E61A0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70369" y="1720133"/>
            <a:ext cx="2821969" cy="4315147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C0FD0-5B64-024C-BAB8-67FD396369F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B1D9B-5535-A04A-8E48-91D9B7C3A2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1B958C4-8914-E942-87AE-F2F9F62C3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AF946-4561-4F4C-8544-0F2B1D19B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3F8E92-0E5A-4090-BCB9-36A66172F8ED}"/>
              </a:ext>
            </a:extLst>
          </p:cNvPr>
          <p:cNvGrpSpPr/>
          <p:nvPr/>
        </p:nvGrpSpPr>
        <p:grpSpPr>
          <a:xfrm>
            <a:off x="5137640" y="2"/>
            <a:ext cx="148813" cy="6857999"/>
            <a:chOff x="1263784" y="1"/>
            <a:chExt cx="147921" cy="34950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0AB24E-310E-4D55-9EE5-81ED8403073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3AE9BC-47D3-41DF-8565-F6C3E3C151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F6F59B-83AC-40F1-A7C2-238E6F381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791" y="966070"/>
            <a:ext cx="3885984" cy="4925863"/>
          </a:xfrm>
          <a:custGeom>
            <a:avLst/>
            <a:gdLst>
              <a:gd name="connsiteX0" fmla="*/ 0 w 3885984"/>
              <a:gd name="connsiteY0" fmla="*/ 0 h 4925862"/>
              <a:gd name="connsiteX1" fmla="*/ 3885984 w 3885984"/>
              <a:gd name="connsiteY1" fmla="*/ 0 h 4925862"/>
              <a:gd name="connsiteX2" fmla="*/ 3885984 w 3885984"/>
              <a:gd name="connsiteY2" fmla="*/ 4925862 h 4925862"/>
              <a:gd name="connsiteX3" fmla="*/ 0 w 3885984"/>
              <a:gd name="connsiteY3" fmla="*/ 4925862 h 49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984" h="4925862">
                <a:moveTo>
                  <a:pt x="0" y="0"/>
                </a:moveTo>
                <a:lnTo>
                  <a:pt x="3885984" y="0"/>
                </a:lnTo>
                <a:lnTo>
                  <a:pt x="3885984" y="4925862"/>
                </a:lnTo>
                <a:lnTo>
                  <a:pt x="0" y="492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B5513-859B-0343-8891-FBD3FC8AE045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D179-69D4-1A4E-B43E-22C18E7A74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8277322-CC12-3C40-8B8E-4BCA08B1D2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3DE5A-DA8C-CE49-8958-71F0CE9F61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B0147-65E1-F742-99E9-FDD3737645C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BE8A0-4587-7548-BB24-C548F3F62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FD375C8-D501-1946-9A00-98B14611EE53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A76B-BC26-D84C-9810-15EEBAF1C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0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58152C-46B5-4D22-A2E5-BD59DB222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8176" y="864468"/>
            <a:ext cx="4957011" cy="2657723"/>
          </a:xfrm>
          <a:custGeom>
            <a:avLst/>
            <a:gdLst>
              <a:gd name="connsiteX0" fmla="*/ 0 w 4957010"/>
              <a:gd name="connsiteY0" fmla="*/ 0 h 2657722"/>
              <a:gd name="connsiteX1" fmla="*/ 4957010 w 4957010"/>
              <a:gd name="connsiteY1" fmla="*/ 0 h 2657722"/>
              <a:gd name="connsiteX2" fmla="*/ 4957010 w 4957010"/>
              <a:gd name="connsiteY2" fmla="*/ 2657722 h 2657722"/>
              <a:gd name="connsiteX3" fmla="*/ 0 w 4957010"/>
              <a:gd name="connsiteY3" fmla="*/ 2657722 h 265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7010" h="2657722">
                <a:moveTo>
                  <a:pt x="0" y="0"/>
                </a:moveTo>
                <a:lnTo>
                  <a:pt x="4957010" y="0"/>
                </a:lnTo>
                <a:lnTo>
                  <a:pt x="4957010" y="2657722"/>
                </a:lnTo>
                <a:lnTo>
                  <a:pt x="0" y="26577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FDFB7E-7EC9-4629-92D4-87C20C999D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5101" y="4343399"/>
            <a:ext cx="4660900" cy="2514600"/>
          </a:xfrm>
          <a:custGeom>
            <a:avLst/>
            <a:gdLst>
              <a:gd name="connsiteX0" fmla="*/ 0 w 4660900"/>
              <a:gd name="connsiteY0" fmla="*/ 0 h 2514600"/>
              <a:gd name="connsiteX1" fmla="*/ 4660900 w 4660900"/>
              <a:gd name="connsiteY1" fmla="*/ 0 h 2514600"/>
              <a:gd name="connsiteX2" fmla="*/ 4660900 w 4660900"/>
              <a:gd name="connsiteY2" fmla="*/ 2514600 h 2514600"/>
              <a:gd name="connsiteX3" fmla="*/ 0 w 46609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514600">
                <a:moveTo>
                  <a:pt x="0" y="0"/>
                </a:moveTo>
                <a:lnTo>
                  <a:pt x="4660900" y="0"/>
                </a:lnTo>
                <a:lnTo>
                  <a:pt x="4660900" y="2514600"/>
                </a:lnTo>
                <a:lnTo>
                  <a:pt x="0" y="2514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92586-2B2A-0043-8B73-EA3737D5BFFF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BF3D-CE11-EA4C-9B54-E6FA9BC398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8691130-22CD-1748-ACDE-6D05FA8CAA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67B7E-7EC2-5C44-93FF-9900BCC968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7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C0D3E-6D16-46CA-A41B-99BFF87A0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6844" y="1233797"/>
            <a:ext cx="2675824" cy="2616347"/>
          </a:xfrm>
          <a:custGeom>
            <a:avLst/>
            <a:gdLst>
              <a:gd name="connsiteX0" fmla="*/ 0 w 2675824"/>
              <a:gd name="connsiteY0" fmla="*/ 0 h 2616347"/>
              <a:gd name="connsiteX1" fmla="*/ 2675824 w 2675824"/>
              <a:gd name="connsiteY1" fmla="*/ 0 h 2616347"/>
              <a:gd name="connsiteX2" fmla="*/ 2675824 w 2675824"/>
              <a:gd name="connsiteY2" fmla="*/ 2616347 h 2616347"/>
              <a:gd name="connsiteX3" fmla="*/ 0 w 2675824"/>
              <a:gd name="connsiteY3" fmla="*/ 2616347 h 26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24" h="2616347">
                <a:moveTo>
                  <a:pt x="0" y="0"/>
                </a:moveTo>
                <a:lnTo>
                  <a:pt x="2675824" y="0"/>
                </a:lnTo>
                <a:lnTo>
                  <a:pt x="2675824" y="2616347"/>
                </a:lnTo>
                <a:lnTo>
                  <a:pt x="0" y="26163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C984C6-5D76-4A7B-938E-8AF30B361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122" y="4079932"/>
            <a:ext cx="2667119" cy="1638843"/>
          </a:xfrm>
          <a:custGeom>
            <a:avLst/>
            <a:gdLst>
              <a:gd name="connsiteX0" fmla="*/ 0 w 2667119"/>
              <a:gd name="connsiteY0" fmla="*/ 0 h 1638842"/>
              <a:gd name="connsiteX1" fmla="*/ 2667119 w 2667119"/>
              <a:gd name="connsiteY1" fmla="*/ 0 h 1638842"/>
              <a:gd name="connsiteX2" fmla="*/ 2667119 w 2667119"/>
              <a:gd name="connsiteY2" fmla="*/ 1638842 h 1638842"/>
              <a:gd name="connsiteX3" fmla="*/ 0 w 2667119"/>
              <a:gd name="connsiteY3" fmla="*/ 1638842 h 16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19" h="1638842">
                <a:moveTo>
                  <a:pt x="0" y="0"/>
                </a:moveTo>
                <a:lnTo>
                  <a:pt x="2667119" y="0"/>
                </a:lnTo>
                <a:lnTo>
                  <a:pt x="2667119" y="1638842"/>
                </a:lnTo>
                <a:lnTo>
                  <a:pt x="0" y="1638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0D8FD9-8F47-414B-BEBA-3D0A93E09A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6103" y="2738411"/>
            <a:ext cx="3178808" cy="3093975"/>
          </a:xfrm>
          <a:custGeom>
            <a:avLst/>
            <a:gdLst>
              <a:gd name="connsiteX0" fmla="*/ 0 w 3178808"/>
              <a:gd name="connsiteY0" fmla="*/ 0 h 3093974"/>
              <a:gd name="connsiteX1" fmla="*/ 3178808 w 3178808"/>
              <a:gd name="connsiteY1" fmla="*/ 0 h 3093974"/>
              <a:gd name="connsiteX2" fmla="*/ 3178808 w 3178808"/>
              <a:gd name="connsiteY2" fmla="*/ 3093974 h 3093974"/>
              <a:gd name="connsiteX3" fmla="*/ 0 w 3178808"/>
              <a:gd name="connsiteY3" fmla="*/ 3093974 h 30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808" h="3093974">
                <a:moveTo>
                  <a:pt x="0" y="0"/>
                </a:moveTo>
                <a:lnTo>
                  <a:pt x="3178808" y="0"/>
                </a:lnTo>
                <a:lnTo>
                  <a:pt x="3178808" y="3093974"/>
                </a:lnTo>
                <a:lnTo>
                  <a:pt x="0" y="309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6F9A4-5200-3247-903E-5B43050E8AE0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22405-A216-A142-9C25-EA472484A3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9C6A2DB-05BB-D243-85C8-5E1323D0E9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118E-0CFE-9C43-9B9C-E61EE59E61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7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E05B99-7869-46DA-BD90-FDF4CD335F7B}"/>
              </a:ext>
            </a:extLst>
          </p:cNvPr>
          <p:cNvGrpSpPr/>
          <p:nvPr/>
        </p:nvGrpSpPr>
        <p:grpSpPr>
          <a:xfrm rot="16200000">
            <a:off x="2863023" y="-707453"/>
            <a:ext cx="183869" cy="4446869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FE46BB-428B-4D82-B1E4-CE5774E4F59C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D6B439-EB46-4C74-9AD6-26506A6926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3A0CEB-F5F4-4199-A192-8BAEABAB16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2" y="1607916"/>
            <a:ext cx="4446871" cy="5250085"/>
          </a:xfrm>
          <a:custGeom>
            <a:avLst/>
            <a:gdLst>
              <a:gd name="connsiteX0" fmla="*/ 0 w 4446871"/>
              <a:gd name="connsiteY0" fmla="*/ 0 h 5342019"/>
              <a:gd name="connsiteX1" fmla="*/ 4446871 w 4446871"/>
              <a:gd name="connsiteY1" fmla="*/ 0 h 5342019"/>
              <a:gd name="connsiteX2" fmla="*/ 4446871 w 4446871"/>
              <a:gd name="connsiteY2" fmla="*/ 5342019 h 5342019"/>
              <a:gd name="connsiteX3" fmla="*/ 0 w 4446871"/>
              <a:gd name="connsiteY3" fmla="*/ 5342019 h 53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71" h="5342019">
                <a:moveTo>
                  <a:pt x="0" y="0"/>
                </a:moveTo>
                <a:lnTo>
                  <a:pt x="4446871" y="0"/>
                </a:lnTo>
                <a:lnTo>
                  <a:pt x="4446871" y="5342019"/>
                </a:lnTo>
                <a:lnTo>
                  <a:pt x="0" y="5342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0237C-3AB6-4144-AA66-1F167295626A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6FAD3-584F-6743-9C2E-68D5E67773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B8CC25D-9B57-AF48-8F90-E5176376B2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B3A87-648A-0548-B6AC-2FE92E9AC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2B9775-1DEA-4547-96F1-F424540A2DE6}"/>
              </a:ext>
            </a:extLst>
          </p:cNvPr>
          <p:cNvGrpSpPr/>
          <p:nvPr/>
        </p:nvGrpSpPr>
        <p:grpSpPr>
          <a:xfrm rot="16200000">
            <a:off x="2847692" y="3225847"/>
            <a:ext cx="183869" cy="4416212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07C667-FB43-4571-AB9F-1D4189AF8E54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05065F-8CE7-420E-BC48-93B5077D4BCD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50E3DB-D502-48F3-9060-6BC737259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2" y="209863"/>
            <a:ext cx="4416212" cy="5132156"/>
          </a:xfrm>
          <a:custGeom>
            <a:avLst/>
            <a:gdLst>
              <a:gd name="connsiteX0" fmla="*/ 0 w 4446871"/>
              <a:gd name="connsiteY0" fmla="*/ 0 h 5342019"/>
              <a:gd name="connsiteX1" fmla="*/ 4446871 w 4446871"/>
              <a:gd name="connsiteY1" fmla="*/ 0 h 5342019"/>
              <a:gd name="connsiteX2" fmla="*/ 4446871 w 4446871"/>
              <a:gd name="connsiteY2" fmla="*/ 5342019 h 5342019"/>
              <a:gd name="connsiteX3" fmla="*/ 0 w 4446871"/>
              <a:gd name="connsiteY3" fmla="*/ 5342019 h 53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71" h="5342019">
                <a:moveTo>
                  <a:pt x="0" y="0"/>
                </a:moveTo>
                <a:lnTo>
                  <a:pt x="4446871" y="0"/>
                </a:lnTo>
                <a:lnTo>
                  <a:pt x="4446871" y="5342019"/>
                </a:lnTo>
                <a:lnTo>
                  <a:pt x="0" y="5342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B80AB-A9E6-C740-9D30-95B7FB656205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B1F6C-97D1-444F-81B0-0F926F062C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ED7500-A518-4F4B-91CE-15B04BD847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675E1-4242-4046-B6C7-A4EAEB70A6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0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7DC167-153D-48B9-913D-BB64FCBF831A}"/>
              </a:ext>
            </a:extLst>
          </p:cNvPr>
          <p:cNvGrpSpPr/>
          <p:nvPr/>
        </p:nvGrpSpPr>
        <p:grpSpPr>
          <a:xfrm rot="16200000">
            <a:off x="9442694" y="2778703"/>
            <a:ext cx="111676" cy="538694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44A3B-5A5A-486E-933F-7E6472E8EB15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FC56E-72A1-44D8-BDFD-7B95ABAC6463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2467C-7446-4E02-A977-7A833F4AA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061" y="802453"/>
            <a:ext cx="5386940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72E8-3A24-F744-8BD3-B6ADB7CCD047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625CE-EA2E-DD46-931A-A9026949D3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03C307-7369-A34D-BFAE-B5881289A4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730A-96EB-ED47-BD06-0B638F7556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1FB01A-86DD-4085-B4F9-FA9FD8D0857C}"/>
              </a:ext>
            </a:extLst>
          </p:cNvPr>
          <p:cNvGrpSpPr/>
          <p:nvPr/>
        </p:nvGrpSpPr>
        <p:grpSpPr>
          <a:xfrm rot="5400000" flipH="1">
            <a:off x="2637633" y="3042471"/>
            <a:ext cx="111676" cy="538694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62E277-3F5C-4188-9D4A-5CDBC9635769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1C35B9-027F-4BF7-86EE-D4ED39F33F6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EC1872-B943-477A-A411-B4E26B413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66221"/>
            <a:ext cx="5386940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A8B03-8030-BC4F-AE56-0D078626D4AD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1C482-C761-574A-B8B1-594AF8648C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B97A49B-1A7D-ED4A-A835-50D0C1BB8B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10771F-3883-A543-817C-608DBFFBE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86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EBFB09-6F30-483F-BC7E-CEEE4264CB29}"/>
              </a:ext>
            </a:extLst>
          </p:cNvPr>
          <p:cNvGrpSpPr/>
          <p:nvPr/>
        </p:nvGrpSpPr>
        <p:grpSpPr>
          <a:xfrm rot="16200000" flipH="1">
            <a:off x="6048677" y="-2630104"/>
            <a:ext cx="84219" cy="12202427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22528D-7187-4D3E-A66A-552815FC34DE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15B0CD-C75B-4B9E-89DA-E31DC92DEF82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1" b="0" i="0">
                <a:latin typeface="Calibri Regular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C606F1-5F1A-479B-AAA7-64E5C95C75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513218"/>
            <a:ext cx="12192000" cy="3344783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43FE3-CA5C-2149-B855-93BCE3E4B9BF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6AB70-4BF6-5A4F-8DF4-D2BC8C0A4E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57AC2B31-FD9F-AE48-876C-FAD75D6AF3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01B4E-D914-2A43-BA9D-CA24F1BC2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4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77EAB-8151-4F81-B645-236E967BA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170" y="660400"/>
            <a:ext cx="4491831" cy="6197600"/>
          </a:xfrm>
          <a:custGeom>
            <a:avLst/>
            <a:gdLst>
              <a:gd name="connsiteX0" fmla="*/ 0 w 4491831"/>
              <a:gd name="connsiteY0" fmla="*/ 0 h 6197600"/>
              <a:gd name="connsiteX1" fmla="*/ 4491831 w 4491831"/>
              <a:gd name="connsiteY1" fmla="*/ 0 h 6197600"/>
              <a:gd name="connsiteX2" fmla="*/ 4491831 w 4491831"/>
              <a:gd name="connsiteY2" fmla="*/ 6197600 h 6197600"/>
              <a:gd name="connsiteX3" fmla="*/ 0 w 4491831"/>
              <a:gd name="connsiteY3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31" h="6197600">
                <a:moveTo>
                  <a:pt x="0" y="0"/>
                </a:moveTo>
                <a:lnTo>
                  <a:pt x="4491831" y="0"/>
                </a:lnTo>
                <a:lnTo>
                  <a:pt x="4491831" y="6197600"/>
                </a:lnTo>
                <a:lnTo>
                  <a:pt x="0" y="6197600"/>
                </a:lnTo>
                <a:close/>
              </a:path>
            </a:pathLst>
          </a:custGeom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1889-426A-FB42-89EA-73188B8D0093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1F308-DCC3-8F45-842C-8208463AE2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CC98A58-5054-4B41-A615-08C4DFF89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1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75339-9FC7-AF4C-8F94-76CE35500EC7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F21C5-E5EB-214F-8369-91DC075CC1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920C69-67B7-9A47-97E3-21167E74A1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49153" y="6411668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7294F-8CBE-3643-88A8-DB3938706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1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5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3C5D4-0C69-C142-BCE9-8E0A1A8B1763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CB38-1FA9-9941-9319-D359C4C226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4E0E06E-1531-6845-8998-37CD5F7BF9FE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BFB35-8176-5941-A4A9-403D0508D1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C4140-AB4E-814C-BCA2-B4DF3BBF940C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AFA10-3430-0543-8D83-FF760B6311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4618300-CFF5-C645-B2AE-1CDD1268A7FE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98EB5-B147-634A-9B26-A17529F2D0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5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8F12C-87A2-EE4A-80C4-9F7062267240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C0546-3DF4-5D4F-B57F-D0AE13B6F8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E39E613-F28F-BA48-B06B-C75E4113AA4C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85B33-4FCA-4A42-8F5F-90FA159E8B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6BC3E-C597-2342-99E6-62DA8DF47E2B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C01C7-5B90-FD45-8AC5-3F15FDFF56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ABD6DB79-E8DC-D448-B69A-4534EB2E8628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54D09-03A6-CF4F-992C-5E418A954D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6A3BE-96CF-5B4F-ABED-BD0082ABAD36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40294-0BC4-5146-B342-CE7021DDD2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8A4FDFD-0066-B94C-A202-4C02F3024D11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7327-59EC-684C-9B6D-D7ADACD6F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39B48-5148-6943-866E-63FD32FF7E49}"/>
              </a:ext>
            </a:extLst>
          </p:cNvPr>
          <p:cNvSpPr/>
          <p:nvPr/>
        </p:nvSpPr>
        <p:spPr>
          <a:xfrm>
            <a:off x="0" y="6330461"/>
            <a:ext cx="12192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C1FB5-65DE-B147-802B-F4BABE1275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E322EC1-B9B0-CC47-A0A2-9004ADB87C1A}"/>
              </a:ext>
            </a:extLst>
          </p:cNvPr>
          <p:cNvSpPr txBox="1">
            <a:spLocks/>
          </p:cNvSpPr>
          <p:nvPr/>
        </p:nvSpPr>
        <p:spPr>
          <a:xfrm>
            <a:off x="9349153" y="6411668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13F32-3E6D-4F9A-A773-66183D9F62AD}" type="slidenum">
              <a:rPr lang="en-ID" sz="1200" smtClean="0"/>
              <a:pPr/>
              <a:t>‹#›</a:t>
            </a:fld>
            <a:endParaRPr lang="en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50053-EC2C-B34A-BA34-7AC20C3C19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753" y="5703118"/>
            <a:ext cx="11176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fld id="{6C6E3EDE-C0C8-4C9B-B939-A2E215609EBF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fld id="{93A4AFEE-362C-4404-AC53-D864BAAA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Bold" pitchFamily="2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Regular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Regular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Regular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DMS.Helpdesk@maine.gov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Alexandra.Cookson@maine.go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ine.gov/doe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maine.gov/doe/data-reporting/collection/helpdes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ine.gov/doe/data-reporting/collection/helpdesk/resources/synergy_instruction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data-reporting/collection/helpdesk/resources/data-reporting-instructions" TargetMode="External"/><Relationship Id="rId2" Type="http://schemas.openxmlformats.org/officeDocument/2006/relationships/hyperlink" Target="https://www.maine.gov/doe/data-reporting/collection/helpde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maine.gov/doe/sites/maine.gov.doe/files/inline-files/ESEADemographicsReport2021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dms.helpdesk@maine.gov" TargetMode="External"/><Relationship Id="rId2" Type="http://schemas.openxmlformats.org/officeDocument/2006/relationships/hyperlink" Target="https://mainedoe.co1.qualtrics.com/jfe/form/SV_0Hg1z6QgRAuoKP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5EEAE17-6CF1-C042-B726-E98A6A4C68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A9955C-4ABE-4C9A-AF7A-D8E511347C63}"/>
              </a:ext>
            </a:extLst>
          </p:cNvPr>
          <p:cNvSpPr/>
          <p:nvPr/>
        </p:nvSpPr>
        <p:spPr>
          <a:xfrm>
            <a:off x="-1" y="-13132"/>
            <a:ext cx="12192000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8461A-639B-49F0-8728-BDE3A9F0CF94}"/>
              </a:ext>
            </a:extLst>
          </p:cNvPr>
          <p:cNvSpPr txBox="1"/>
          <p:nvPr/>
        </p:nvSpPr>
        <p:spPr>
          <a:xfrm>
            <a:off x="1568783" y="1798151"/>
            <a:ext cx="90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Montserrat Bold" pitchFamily="2" charset="77"/>
              </a:rPr>
              <a:t>MAINE DEPARTMENT </a:t>
            </a:r>
            <a:br>
              <a:rPr lang="en-US" sz="1600" b="1">
                <a:solidFill>
                  <a:schemeClr val="bg1"/>
                </a:solidFill>
                <a:latin typeface="Montserrat Bold" pitchFamily="2" charset="77"/>
              </a:rPr>
            </a:br>
            <a:r>
              <a:rPr lang="en-US" sz="1600" b="1">
                <a:solidFill>
                  <a:schemeClr val="bg1"/>
                </a:solidFill>
                <a:latin typeface="Montserrat Bold" pitchFamily="2" charset="77"/>
              </a:rPr>
              <a:t>OF EDUCATION</a:t>
            </a:r>
            <a:endParaRPr lang="en-ID" sz="1600" b="1">
              <a:solidFill>
                <a:schemeClr val="bg1"/>
              </a:solidFill>
              <a:latin typeface="Montserrat 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29866-9EF0-4DF7-8E1E-E9BFC4B8A3A1}"/>
              </a:ext>
            </a:extLst>
          </p:cNvPr>
          <p:cNvSpPr/>
          <p:nvPr/>
        </p:nvSpPr>
        <p:spPr>
          <a:xfrm>
            <a:off x="1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0B539-02C9-43E6-902E-169409129F56}"/>
              </a:ext>
            </a:extLst>
          </p:cNvPr>
          <p:cNvSpPr/>
          <p:nvPr/>
        </p:nvSpPr>
        <p:spPr>
          <a:xfrm>
            <a:off x="9726202" y="3399730"/>
            <a:ext cx="2465799" cy="585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97B7C-7535-5E47-B464-BBE3397755BF}"/>
              </a:ext>
            </a:extLst>
          </p:cNvPr>
          <p:cNvSpPr/>
          <p:nvPr/>
        </p:nvSpPr>
        <p:spPr>
          <a:xfrm>
            <a:off x="0" y="5622079"/>
            <a:ext cx="12192000" cy="993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E5373-F544-4B3F-8062-C066E172766C}"/>
              </a:ext>
            </a:extLst>
          </p:cNvPr>
          <p:cNvSpPr/>
          <p:nvPr/>
        </p:nvSpPr>
        <p:spPr>
          <a:xfrm>
            <a:off x="26395" y="5756575"/>
            <a:ext cx="5111891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Presented by: </a:t>
            </a:r>
            <a:r>
              <a:rPr lang="en-US" sz="240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Data Team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2C7253-7F98-3A48-8996-25B947C45E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008" y="5756575"/>
            <a:ext cx="1379440" cy="7242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F18568-CFA3-6744-8586-2959234A3186}"/>
              </a:ext>
            </a:extLst>
          </p:cNvPr>
          <p:cNvSpPr txBox="1"/>
          <p:nvPr/>
        </p:nvSpPr>
        <p:spPr>
          <a:xfrm>
            <a:off x="2465799" y="2922822"/>
            <a:ext cx="7260404" cy="135421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ontserrat Bold"/>
              </a:rPr>
              <a:t>ESEA Demographics Report</a:t>
            </a:r>
            <a:endParaRPr lang="en-US" sz="3200" b="1">
              <a:highlight>
                <a:srgbClr val="C0C0C0"/>
              </a:highlight>
              <a:latin typeface="Montserrat Bold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F06380-D4BF-934F-9E7A-6BF813EF09ED}"/>
              </a:ext>
            </a:extLst>
          </p:cNvPr>
          <p:cNvCxnSpPr/>
          <p:nvPr/>
        </p:nvCxnSpPr>
        <p:spPr>
          <a:xfrm>
            <a:off x="5138285" y="2439555"/>
            <a:ext cx="1915427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99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11AD-661B-41FA-87B8-8B487C51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Data Screen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88BA4-8183-4001-9930-047134FF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608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B09FEA-9ED2-4064-8843-8B9B84125F90}"/>
              </a:ext>
            </a:extLst>
          </p:cNvPr>
          <p:cNvSpPr/>
          <p:nvPr/>
        </p:nvSpPr>
        <p:spPr>
          <a:xfrm>
            <a:off x="6020554" y="1207731"/>
            <a:ext cx="1439026" cy="3041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D4422-E915-4CDA-BB7F-EFC132629F58}"/>
              </a:ext>
            </a:extLst>
          </p:cNvPr>
          <p:cNvSpPr/>
          <p:nvPr/>
        </p:nvSpPr>
        <p:spPr>
          <a:xfrm>
            <a:off x="258714" y="3124803"/>
            <a:ext cx="2450929" cy="3041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1167A83-A8CE-4D21-B61C-15B9C67ED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" y="0"/>
            <a:ext cx="12138212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665E82B-0183-4306-84D3-0E2BD1312078}"/>
              </a:ext>
            </a:extLst>
          </p:cNvPr>
          <p:cNvSpPr/>
          <p:nvPr/>
        </p:nvSpPr>
        <p:spPr>
          <a:xfrm>
            <a:off x="528507" y="3729727"/>
            <a:ext cx="11551640" cy="951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C7BF10-A27F-4324-9805-BFD7C2B7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2"/>
            <a:ext cx="78627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85ADE-5427-67AE-B674-0A367B1A5DE2}"/>
              </a:ext>
            </a:extLst>
          </p:cNvPr>
          <p:cNvSpPr txBox="1"/>
          <p:nvPr/>
        </p:nvSpPr>
        <p:spPr>
          <a:xfrm>
            <a:off x="8024018" y="343829"/>
            <a:ext cx="4000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 Light"/>
                <a:cs typeface="Calibri Light"/>
              </a:rPr>
              <a:t>Certification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A177A-2A93-88A7-832F-B056EE158922}"/>
              </a:ext>
            </a:extLst>
          </p:cNvPr>
          <p:cNvSpPr txBox="1"/>
          <p:nvPr/>
        </p:nvSpPr>
        <p:spPr>
          <a:xfrm>
            <a:off x="8086506" y="1421780"/>
            <a:ext cx="378954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Summary of the district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Verify that all counts are accurate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Once all data has been verified, the superintendent certifies at the bottom of this report.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AB499-ECD5-41E7-9FDF-E82A7C739796}"/>
              </a:ext>
            </a:extLst>
          </p:cNvPr>
          <p:cNvSpPr/>
          <p:nvPr/>
        </p:nvSpPr>
        <p:spPr>
          <a:xfrm>
            <a:off x="2360352" y="2784091"/>
            <a:ext cx="1087523" cy="2171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083AC3-0C59-4DCD-98E6-05F95E1B4B17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1071562" y="1883445"/>
            <a:ext cx="1832552" cy="90064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87EA8A-2B81-4DFA-B4F5-2A1314B19703}"/>
              </a:ext>
            </a:extLst>
          </p:cNvPr>
          <p:cNvSpPr txBox="1"/>
          <p:nvPr/>
        </p:nvSpPr>
        <p:spPr>
          <a:xfrm>
            <a:off x="223783" y="1237114"/>
            <a:ext cx="169555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Link to Details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1D48C3-4435-42BE-A4AE-8C6B694F23E5}"/>
              </a:ext>
            </a:extLst>
          </p:cNvPr>
          <p:cNvSpPr txBox="1"/>
          <p:nvPr/>
        </p:nvSpPr>
        <p:spPr>
          <a:xfrm>
            <a:off x="7987307" y="6578436"/>
            <a:ext cx="359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**All Data in this presentation is staged.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94C74-14FF-42A3-9A01-5EBB60DB1092}"/>
              </a:ext>
            </a:extLst>
          </p:cNvPr>
          <p:cNvSpPr txBox="1"/>
          <p:nvPr/>
        </p:nvSpPr>
        <p:spPr>
          <a:xfrm>
            <a:off x="3504872" y="1393463"/>
            <a:ext cx="747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/>
              <a:t>2023-2024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04F0D-2CD5-4329-B4CC-4C2819E5DC8F}"/>
              </a:ext>
            </a:extLst>
          </p:cNvPr>
          <p:cNvSpPr txBox="1"/>
          <p:nvPr/>
        </p:nvSpPr>
        <p:spPr>
          <a:xfrm>
            <a:off x="3504872" y="2218352"/>
            <a:ext cx="2454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/>
              <a:t>Rainbows and Unicorns Public Schools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CF8D6F-C173-4E79-908F-EE9E467327AF}"/>
              </a:ext>
            </a:extLst>
          </p:cNvPr>
          <p:cNvSpPr/>
          <p:nvPr/>
        </p:nvSpPr>
        <p:spPr>
          <a:xfrm>
            <a:off x="3621610" y="2793802"/>
            <a:ext cx="1202060" cy="2171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99D7D0F-7ACF-4CB4-86B7-840208A44664}"/>
              </a:ext>
            </a:extLst>
          </p:cNvPr>
          <p:cNvCxnSpPr>
            <a:cxnSpLocks/>
            <a:stCxn id="7" idx="2"/>
            <a:endCxn id="64" idx="0"/>
          </p:cNvCxnSpPr>
          <p:nvPr/>
        </p:nvCxnSpPr>
        <p:spPr>
          <a:xfrm>
            <a:off x="1071562" y="1883445"/>
            <a:ext cx="3151078" cy="9103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3D0407-8FEC-4247-A123-D332964C19E8}"/>
              </a:ext>
            </a:extLst>
          </p:cNvPr>
          <p:cNvSpPr txBox="1"/>
          <p:nvPr/>
        </p:nvSpPr>
        <p:spPr>
          <a:xfrm>
            <a:off x="2521341" y="3838926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A3208F-64D7-4812-917D-F82CA3014123}"/>
              </a:ext>
            </a:extLst>
          </p:cNvPr>
          <p:cNvSpPr txBox="1"/>
          <p:nvPr/>
        </p:nvSpPr>
        <p:spPr>
          <a:xfrm>
            <a:off x="2521340" y="406416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E399EE-5BE7-4227-A0B4-34E1C563DBF5}"/>
              </a:ext>
            </a:extLst>
          </p:cNvPr>
          <p:cNvSpPr txBox="1"/>
          <p:nvPr/>
        </p:nvSpPr>
        <p:spPr>
          <a:xfrm>
            <a:off x="3152279" y="3838926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303F38-328E-4CAD-AE3B-33D5CDB7E47B}"/>
              </a:ext>
            </a:extLst>
          </p:cNvPr>
          <p:cNvSpPr txBox="1"/>
          <p:nvPr/>
        </p:nvSpPr>
        <p:spPr>
          <a:xfrm>
            <a:off x="3152279" y="406416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B9F3DF-3069-42A2-A06D-1C9AD8ACD20B}"/>
              </a:ext>
            </a:extLst>
          </p:cNvPr>
          <p:cNvSpPr txBox="1"/>
          <p:nvPr/>
        </p:nvSpPr>
        <p:spPr>
          <a:xfrm>
            <a:off x="3804394" y="384708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C7D460-7A6A-49DA-940D-F1B276255DBE}"/>
              </a:ext>
            </a:extLst>
          </p:cNvPr>
          <p:cNvSpPr txBox="1"/>
          <p:nvPr/>
        </p:nvSpPr>
        <p:spPr>
          <a:xfrm>
            <a:off x="3804393" y="407232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526F88-AEF3-4693-9894-917580543681}"/>
              </a:ext>
            </a:extLst>
          </p:cNvPr>
          <p:cNvSpPr txBox="1"/>
          <p:nvPr/>
        </p:nvSpPr>
        <p:spPr>
          <a:xfrm>
            <a:off x="4435332" y="384708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29A12B-26A8-4B15-911C-A1FFAED193D4}"/>
              </a:ext>
            </a:extLst>
          </p:cNvPr>
          <p:cNvSpPr txBox="1"/>
          <p:nvPr/>
        </p:nvSpPr>
        <p:spPr>
          <a:xfrm>
            <a:off x="4435332" y="407232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EFE973-1843-4398-B6ED-88E5DF64AA1D}"/>
              </a:ext>
            </a:extLst>
          </p:cNvPr>
          <p:cNvSpPr txBox="1"/>
          <p:nvPr/>
        </p:nvSpPr>
        <p:spPr>
          <a:xfrm>
            <a:off x="5076860" y="3838926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52C41F-03DA-4316-BA4E-AC2E87FA700E}"/>
              </a:ext>
            </a:extLst>
          </p:cNvPr>
          <p:cNvSpPr txBox="1"/>
          <p:nvPr/>
        </p:nvSpPr>
        <p:spPr>
          <a:xfrm>
            <a:off x="5076859" y="406416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2F6F65-CA04-4195-B40C-D12BAC029E0A}"/>
              </a:ext>
            </a:extLst>
          </p:cNvPr>
          <p:cNvSpPr txBox="1"/>
          <p:nvPr/>
        </p:nvSpPr>
        <p:spPr>
          <a:xfrm>
            <a:off x="5707798" y="3838926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BBB91D-06F1-4BE0-A6C0-104CD18FA723}"/>
              </a:ext>
            </a:extLst>
          </p:cNvPr>
          <p:cNvSpPr txBox="1"/>
          <p:nvPr/>
        </p:nvSpPr>
        <p:spPr>
          <a:xfrm>
            <a:off x="5707798" y="406416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5ACC4B-2B41-4A7B-9344-E553AD3B0652}"/>
              </a:ext>
            </a:extLst>
          </p:cNvPr>
          <p:cNvSpPr txBox="1"/>
          <p:nvPr/>
        </p:nvSpPr>
        <p:spPr>
          <a:xfrm>
            <a:off x="6355885" y="384708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6BEFFF-9F4F-4BF4-A6EF-2407F6E7F995}"/>
              </a:ext>
            </a:extLst>
          </p:cNvPr>
          <p:cNvSpPr txBox="1"/>
          <p:nvPr/>
        </p:nvSpPr>
        <p:spPr>
          <a:xfrm>
            <a:off x="6355884" y="407232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1393AB-B416-4AB4-824D-724FF0DE3BB2}"/>
              </a:ext>
            </a:extLst>
          </p:cNvPr>
          <p:cNvSpPr txBox="1"/>
          <p:nvPr/>
        </p:nvSpPr>
        <p:spPr>
          <a:xfrm>
            <a:off x="6986823" y="384708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12AA93-0526-403D-9714-1D55A501186E}"/>
              </a:ext>
            </a:extLst>
          </p:cNvPr>
          <p:cNvSpPr txBox="1"/>
          <p:nvPr/>
        </p:nvSpPr>
        <p:spPr>
          <a:xfrm>
            <a:off x="6986823" y="407232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7B6367-2834-4965-99D2-D91EBFF94FC4}"/>
              </a:ext>
            </a:extLst>
          </p:cNvPr>
          <p:cNvSpPr txBox="1"/>
          <p:nvPr/>
        </p:nvSpPr>
        <p:spPr>
          <a:xfrm>
            <a:off x="2521340" y="42698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9D121D-DCD3-452E-BD01-9B5E23A49662}"/>
              </a:ext>
            </a:extLst>
          </p:cNvPr>
          <p:cNvSpPr txBox="1"/>
          <p:nvPr/>
        </p:nvSpPr>
        <p:spPr>
          <a:xfrm>
            <a:off x="3152279" y="42698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FA4840-9767-4FC6-8C3B-B5357509ED1F}"/>
              </a:ext>
            </a:extLst>
          </p:cNvPr>
          <p:cNvSpPr txBox="1"/>
          <p:nvPr/>
        </p:nvSpPr>
        <p:spPr>
          <a:xfrm>
            <a:off x="3804393" y="42779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480037-EDE3-4968-8DC8-89ABD45A74C6}"/>
              </a:ext>
            </a:extLst>
          </p:cNvPr>
          <p:cNvSpPr txBox="1"/>
          <p:nvPr/>
        </p:nvSpPr>
        <p:spPr>
          <a:xfrm>
            <a:off x="4435332" y="42779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DC7E314-AF67-460F-9D63-304D5425675D}"/>
              </a:ext>
            </a:extLst>
          </p:cNvPr>
          <p:cNvSpPr txBox="1"/>
          <p:nvPr/>
        </p:nvSpPr>
        <p:spPr>
          <a:xfrm>
            <a:off x="5076859" y="42698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2D2DB2-7A9F-4AD8-B947-9E83095C6455}"/>
              </a:ext>
            </a:extLst>
          </p:cNvPr>
          <p:cNvSpPr txBox="1"/>
          <p:nvPr/>
        </p:nvSpPr>
        <p:spPr>
          <a:xfrm>
            <a:off x="5707798" y="42698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5BDA5CD-D08E-41DB-8783-9D7F7E31A02A}"/>
              </a:ext>
            </a:extLst>
          </p:cNvPr>
          <p:cNvSpPr txBox="1"/>
          <p:nvPr/>
        </p:nvSpPr>
        <p:spPr>
          <a:xfrm>
            <a:off x="6355884" y="42779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55C35BC-36E2-43D2-96FF-7227B4C19F8D}"/>
              </a:ext>
            </a:extLst>
          </p:cNvPr>
          <p:cNvSpPr txBox="1"/>
          <p:nvPr/>
        </p:nvSpPr>
        <p:spPr>
          <a:xfrm>
            <a:off x="6986823" y="42779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596BF38-2CC8-4B15-9F0A-E8D12F49FDD7}"/>
              </a:ext>
            </a:extLst>
          </p:cNvPr>
          <p:cNvSpPr txBox="1"/>
          <p:nvPr/>
        </p:nvSpPr>
        <p:spPr>
          <a:xfrm>
            <a:off x="2521341" y="53378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C70C7D-E291-4A0B-A390-446124F93B01}"/>
              </a:ext>
            </a:extLst>
          </p:cNvPr>
          <p:cNvSpPr txBox="1"/>
          <p:nvPr/>
        </p:nvSpPr>
        <p:spPr>
          <a:xfrm>
            <a:off x="2521340" y="55630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09F1624-A170-41B1-81F8-D6B676993DFF}"/>
              </a:ext>
            </a:extLst>
          </p:cNvPr>
          <p:cNvSpPr txBox="1"/>
          <p:nvPr/>
        </p:nvSpPr>
        <p:spPr>
          <a:xfrm>
            <a:off x="3152279" y="53378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1374BA8-10F0-41C8-9C23-B91590BCF7C4}"/>
              </a:ext>
            </a:extLst>
          </p:cNvPr>
          <p:cNvSpPr txBox="1"/>
          <p:nvPr/>
        </p:nvSpPr>
        <p:spPr>
          <a:xfrm>
            <a:off x="3152279" y="55630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524FC28-DF2F-4824-A0B9-5C3B2A9D74EA}"/>
              </a:ext>
            </a:extLst>
          </p:cNvPr>
          <p:cNvSpPr txBox="1"/>
          <p:nvPr/>
        </p:nvSpPr>
        <p:spPr>
          <a:xfrm>
            <a:off x="3804394" y="53459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5A2983F-4554-4606-A47C-65F2D9204313}"/>
              </a:ext>
            </a:extLst>
          </p:cNvPr>
          <p:cNvSpPr txBox="1"/>
          <p:nvPr/>
        </p:nvSpPr>
        <p:spPr>
          <a:xfrm>
            <a:off x="3804393" y="55712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13A4B4B-D809-4DD4-8BD6-7292FBE0CF44}"/>
              </a:ext>
            </a:extLst>
          </p:cNvPr>
          <p:cNvSpPr txBox="1"/>
          <p:nvPr/>
        </p:nvSpPr>
        <p:spPr>
          <a:xfrm>
            <a:off x="4435332" y="53459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EA4E16-4CC4-4A79-83DA-87155B56944A}"/>
              </a:ext>
            </a:extLst>
          </p:cNvPr>
          <p:cNvSpPr txBox="1"/>
          <p:nvPr/>
        </p:nvSpPr>
        <p:spPr>
          <a:xfrm>
            <a:off x="4435332" y="55712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A86FAF7-0BCA-422A-B509-CD636DB0D813}"/>
              </a:ext>
            </a:extLst>
          </p:cNvPr>
          <p:cNvSpPr txBox="1"/>
          <p:nvPr/>
        </p:nvSpPr>
        <p:spPr>
          <a:xfrm>
            <a:off x="5076860" y="53378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CDE388D-E744-40F9-98B9-C7C20A17E575}"/>
              </a:ext>
            </a:extLst>
          </p:cNvPr>
          <p:cNvSpPr txBox="1"/>
          <p:nvPr/>
        </p:nvSpPr>
        <p:spPr>
          <a:xfrm>
            <a:off x="5076859" y="55630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171BBE-F8D8-4921-BD43-22BC6D4BAB1D}"/>
              </a:ext>
            </a:extLst>
          </p:cNvPr>
          <p:cNvSpPr txBox="1"/>
          <p:nvPr/>
        </p:nvSpPr>
        <p:spPr>
          <a:xfrm>
            <a:off x="5707798" y="53378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192F392-5727-41B9-9E7F-1A361E2162A2}"/>
              </a:ext>
            </a:extLst>
          </p:cNvPr>
          <p:cNvSpPr txBox="1"/>
          <p:nvPr/>
        </p:nvSpPr>
        <p:spPr>
          <a:xfrm>
            <a:off x="5707798" y="55630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CABCB06-2D22-4E6F-9EBB-D690D5E49236}"/>
              </a:ext>
            </a:extLst>
          </p:cNvPr>
          <p:cNvSpPr txBox="1"/>
          <p:nvPr/>
        </p:nvSpPr>
        <p:spPr>
          <a:xfrm>
            <a:off x="6355885" y="53459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50FD07-FD3C-4D6F-9D4F-6A14CB5C38AD}"/>
              </a:ext>
            </a:extLst>
          </p:cNvPr>
          <p:cNvSpPr txBox="1"/>
          <p:nvPr/>
        </p:nvSpPr>
        <p:spPr>
          <a:xfrm>
            <a:off x="6355884" y="55712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D22B7A-9B52-4B8E-9907-AB577652394C}"/>
              </a:ext>
            </a:extLst>
          </p:cNvPr>
          <p:cNvSpPr txBox="1"/>
          <p:nvPr/>
        </p:nvSpPr>
        <p:spPr>
          <a:xfrm>
            <a:off x="6986823" y="53459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0996E78-47A4-4B81-BB9C-98C728BC3472}"/>
              </a:ext>
            </a:extLst>
          </p:cNvPr>
          <p:cNvSpPr txBox="1"/>
          <p:nvPr/>
        </p:nvSpPr>
        <p:spPr>
          <a:xfrm>
            <a:off x="6986823" y="55712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489E62-968D-48C8-BB4E-C6BC6D4AE4A9}"/>
              </a:ext>
            </a:extLst>
          </p:cNvPr>
          <p:cNvSpPr txBox="1"/>
          <p:nvPr/>
        </p:nvSpPr>
        <p:spPr>
          <a:xfrm>
            <a:off x="2521340" y="57687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AD7200E-1022-4FB6-93BD-2DAB072B2E1D}"/>
              </a:ext>
            </a:extLst>
          </p:cNvPr>
          <p:cNvSpPr txBox="1"/>
          <p:nvPr/>
        </p:nvSpPr>
        <p:spPr>
          <a:xfrm>
            <a:off x="3152279" y="57687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A875B66-6159-44CB-B2CB-64A86F8B60B8}"/>
              </a:ext>
            </a:extLst>
          </p:cNvPr>
          <p:cNvSpPr txBox="1"/>
          <p:nvPr/>
        </p:nvSpPr>
        <p:spPr>
          <a:xfrm>
            <a:off x="3804393" y="57768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631DFF-069A-4A1D-8E88-068A6C582F93}"/>
              </a:ext>
            </a:extLst>
          </p:cNvPr>
          <p:cNvSpPr txBox="1"/>
          <p:nvPr/>
        </p:nvSpPr>
        <p:spPr>
          <a:xfrm>
            <a:off x="4435332" y="57768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2D10848-2807-4B1F-8B40-04F7C99EDBAF}"/>
              </a:ext>
            </a:extLst>
          </p:cNvPr>
          <p:cNvSpPr txBox="1"/>
          <p:nvPr/>
        </p:nvSpPr>
        <p:spPr>
          <a:xfrm>
            <a:off x="5076859" y="57687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00E8226-3958-40A6-B7F5-DDB56B59B94F}"/>
              </a:ext>
            </a:extLst>
          </p:cNvPr>
          <p:cNvSpPr txBox="1"/>
          <p:nvPr/>
        </p:nvSpPr>
        <p:spPr>
          <a:xfrm>
            <a:off x="5707798" y="57687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3310286-2FC0-4F40-B8C7-0A77B66FF123}"/>
              </a:ext>
            </a:extLst>
          </p:cNvPr>
          <p:cNvSpPr txBox="1"/>
          <p:nvPr/>
        </p:nvSpPr>
        <p:spPr>
          <a:xfrm>
            <a:off x="6355884" y="57768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B728CF4-48A4-4708-95FC-29A5762DB5F6}"/>
              </a:ext>
            </a:extLst>
          </p:cNvPr>
          <p:cNvSpPr txBox="1"/>
          <p:nvPr/>
        </p:nvSpPr>
        <p:spPr>
          <a:xfrm>
            <a:off x="6986823" y="57768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38FC824-8367-49B9-A5AE-AA18DEB276EB}"/>
              </a:ext>
            </a:extLst>
          </p:cNvPr>
          <p:cNvSpPr txBox="1"/>
          <p:nvPr/>
        </p:nvSpPr>
        <p:spPr>
          <a:xfrm>
            <a:off x="2521341" y="59939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E35B58C-D1B4-49CB-9B2E-E171C9DDEB36}"/>
              </a:ext>
            </a:extLst>
          </p:cNvPr>
          <p:cNvSpPr txBox="1"/>
          <p:nvPr/>
        </p:nvSpPr>
        <p:spPr>
          <a:xfrm>
            <a:off x="2521340" y="62192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847C814-166D-40D5-B989-6B0A4A8B761E}"/>
              </a:ext>
            </a:extLst>
          </p:cNvPr>
          <p:cNvSpPr txBox="1"/>
          <p:nvPr/>
        </p:nvSpPr>
        <p:spPr>
          <a:xfrm>
            <a:off x="3152279" y="59939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A8AACE-D15D-4646-8463-789B8F3AB154}"/>
              </a:ext>
            </a:extLst>
          </p:cNvPr>
          <p:cNvSpPr txBox="1"/>
          <p:nvPr/>
        </p:nvSpPr>
        <p:spPr>
          <a:xfrm>
            <a:off x="3152279" y="62192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3277389-AEE9-4622-B8B2-5E78EBD011F7}"/>
              </a:ext>
            </a:extLst>
          </p:cNvPr>
          <p:cNvSpPr txBox="1"/>
          <p:nvPr/>
        </p:nvSpPr>
        <p:spPr>
          <a:xfrm>
            <a:off x="3804394" y="60021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448782B-CAE3-495D-8744-0EB37EBA260A}"/>
              </a:ext>
            </a:extLst>
          </p:cNvPr>
          <p:cNvSpPr txBox="1"/>
          <p:nvPr/>
        </p:nvSpPr>
        <p:spPr>
          <a:xfrm>
            <a:off x="3804393" y="622737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E95D835-CECA-462C-942B-AE061D03E157}"/>
              </a:ext>
            </a:extLst>
          </p:cNvPr>
          <p:cNvSpPr txBox="1"/>
          <p:nvPr/>
        </p:nvSpPr>
        <p:spPr>
          <a:xfrm>
            <a:off x="4435332" y="60021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15215F9-F16F-40B3-92C4-4D4B88ABAE8A}"/>
              </a:ext>
            </a:extLst>
          </p:cNvPr>
          <p:cNvSpPr txBox="1"/>
          <p:nvPr/>
        </p:nvSpPr>
        <p:spPr>
          <a:xfrm>
            <a:off x="4435332" y="622737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094E7A-1AD2-440A-8EB4-0DD555630A57}"/>
              </a:ext>
            </a:extLst>
          </p:cNvPr>
          <p:cNvSpPr txBox="1"/>
          <p:nvPr/>
        </p:nvSpPr>
        <p:spPr>
          <a:xfrm>
            <a:off x="5076860" y="59939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008A70-C75F-45A5-A7D4-70F02E8AA887}"/>
              </a:ext>
            </a:extLst>
          </p:cNvPr>
          <p:cNvSpPr txBox="1"/>
          <p:nvPr/>
        </p:nvSpPr>
        <p:spPr>
          <a:xfrm>
            <a:off x="5076859" y="62192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5AC6CA6-86F1-4B23-9BDF-6BA7A5B98B25}"/>
              </a:ext>
            </a:extLst>
          </p:cNvPr>
          <p:cNvSpPr txBox="1"/>
          <p:nvPr/>
        </p:nvSpPr>
        <p:spPr>
          <a:xfrm>
            <a:off x="5707798" y="59939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C815543-ECD7-48E4-BC4F-FA6228D997D6}"/>
              </a:ext>
            </a:extLst>
          </p:cNvPr>
          <p:cNvSpPr txBox="1"/>
          <p:nvPr/>
        </p:nvSpPr>
        <p:spPr>
          <a:xfrm>
            <a:off x="5707798" y="62192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390EE5D-D74D-4335-BB8A-B4C97B830967}"/>
              </a:ext>
            </a:extLst>
          </p:cNvPr>
          <p:cNvSpPr txBox="1"/>
          <p:nvPr/>
        </p:nvSpPr>
        <p:spPr>
          <a:xfrm>
            <a:off x="6355885" y="60021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AE7CEC2-40E6-41E2-AC3F-370822D79F1B}"/>
              </a:ext>
            </a:extLst>
          </p:cNvPr>
          <p:cNvSpPr txBox="1"/>
          <p:nvPr/>
        </p:nvSpPr>
        <p:spPr>
          <a:xfrm>
            <a:off x="6355884" y="622737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216B2E1-CFAF-4E5F-83E7-3A92BF4C36BD}"/>
              </a:ext>
            </a:extLst>
          </p:cNvPr>
          <p:cNvSpPr txBox="1"/>
          <p:nvPr/>
        </p:nvSpPr>
        <p:spPr>
          <a:xfrm>
            <a:off x="6986823" y="60021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0537AC8-92E6-440F-B46C-3E6882CCDB39}"/>
              </a:ext>
            </a:extLst>
          </p:cNvPr>
          <p:cNvSpPr txBox="1"/>
          <p:nvPr/>
        </p:nvSpPr>
        <p:spPr>
          <a:xfrm>
            <a:off x="6986823" y="622737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F6B10DF-E0A2-4475-B16A-8B595C8B1CA6}"/>
              </a:ext>
            </a:extLst>
          </p:cNvPr>
          <p:cNvSpPr txBox="1"/>
          <p:nvPr/>
        </p:nvSpPr>
        <p:spPr>
          <a:xfrm>
            <a:off x="2521340" y="642487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D869B5F-2B1F-4942-A9E8-F4C625D74B7D}"/>
              </a:ext>
            </a:extLst>
          </p:cNvPr>
          <p:cNvSpPr txBox="1"/>
          <p:nvPr/>
        </p:nvSpPr>
        <p:spPr>
          <a:xfrm>
            <a:off x="3152279" y="642487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BD1B444-037F-4A6D-A3B2-93A24E3312BC}"/>
              </a:ext>
            </a:extLst>
          </p:cNvPr>
          <p:cNvSpPr txBox="1"/>
          <p:nvPr/>
        </p:nvSpPr>
        <p:spPr>
          <a:xfrm>
            <a:off x="3804393" y="64330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723ECAB-6377-47FE-9C3E-C752DCFB6F7C}"/>
              </a:ext>
            </a:extLst>
          </p:cNvPr>
          <p:cNvSpPr txBox="1"/>
          <p:nvPr/>
        </p:nvSpPr>
        <p:spPr>
          <a:xfrm>
            <a:off x="4435332" y="64330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1BDC4F8-9120-4287-96D1-7E134B144DC0}"/>
              </a:ext>
            </a:extLst>
          </p:cNvPr>
          <p:cNvSpPr txBox="1"/>
          <p:nvPr/>
        </p:nvSpPr>
        <p:spPr>
          <a:xfrm>
            <a:off x="5076859" y="642487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681A5F1-FC39-4D23-9937-E08E4A1CF2C8}"/>
              </a:ext>
            </a:extLst>
          </p:cNvPr>
          <p:cNvSpPr txBox="1"/>
          <p:nvPr/>
        </p:nvSpPr>
        <p:spPr>
          <a:xfrm>
            <a:off x="5707798" y="642487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44F7A79-1172-468D-8299-750EA44C6AEC}"/>
              </a:ext>
            </a:extLst>
          </p:cNvPr>
          <p:cNvSpPr txBox="1"/>
          <p:nvPr/>
        </p:nvSpPr>
        <p:spPr>
          <a:xfrm>
            <a:off x="6355884" y="64330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1A416C-C5CA-4A25-BAE4-C0BCFD79FB7A}"/>
              </a:ext>
            </a:extLst>
          </p:cNvPr>
          <p:cNvSpPr txBox="1"/>
          <p:nvPr/>
        </p:nvSpPr>
        <p:spPr>
          <a:xfrm>
            <a:off x="6986823" y="64330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B81146F-36F0-485C-A54B-7105212249A3}"/>
              </a:ext>
            </a:extLst>
          </p:cNvPr>
          <p:cNvSpPr txBox="1"/>
          <p:nvPr/>
        </p:nvSpPr>
        <p:spPr>
          <a:xfrm>
            <a:off x="2521340" y="661150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B162D63-A144-4F75-BA0C-AF64B55862CF}"/>
              </a:ext>
            </a:extLst>
          </p:cNvPr>
          <p:cNvSpPr txBox="1"/>
          <p:nvPr/>
        </p:nvSpPr>
        <p:spPr>
          <a:xfrm>
            <a:off x="3152278" y="661150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8EE7E1F-CB9F-45AF-906B-C8C8CD327431}"/>
              </a:ext>
            </a:extLst>
          </p:cNvPr>
          <p:cNvSpPr txBox="1"/>
          <p:nvPr/>
        </p:nvSpPr>
        <p:spPr>
          <a:xfrm>
            <a:off x="3804393" y="661965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A81B43F-32A6-4A5F-BD2D-A6832BC66625}"/>
              </a:ext>
            </a:extLst>
          </p:cNvPr>
          <p:cNvSpPr txBox="1"/>
          <p:nvPr/>
        </p:nvSpPr>
        <p:spPr>
          <a:xfrm>
            <a:off x="4435331" y="661965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584F1C8-E630-4487-9137-2B26FC92BE59}"/>
              </a:ext>
            </a:extLst>
          </p:cNvPr>
          <p:cNvSpPr txBox="1"/>
          <p:nvPr/>
        </p:nvSpPr>
        <p:spPr>
          <a:xfrm>
            <a:off x="5076859" y="661150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9CC3B77-5BC1-46CE-8310-46CAA8085234}"/>
              </a:ext>
            </a:extLst>
          </p:cNvPr>
          <p:cNvSpPr txBox="1"/>
          <p:nvPr/>
        </p:nvSpPr>
        <p:spPr>
          <a:xfrm>
            <a:off x="5707797" y="661150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EDC9053-0F15-4F3B-A58E-877A9EF09085}"/>
              </a:ext>
            </a:extLst>
          </p:cNvPr>
          <p:cNvSpPr txBox="1"/>
          <p:nvPr/>
        </p:nvSpPr>
        <p:spPr>
          <a:xfrm>
            <a:off x="6355884" y="661965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E6BD51-8ACF-40A9-BBAD-A9407C114E2F}"/>
              </a:ext>
            </a:extLst>
          </p:cNvPr>
          <p:cNvSpPr txBox="1"/>
          <p:nvPr/>
        </p:nvSpPr>
        <p:spPr>
          <a:xfrm>
            <a:off x="6986822" y="661965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2DCC3B4-FB73-44F8-BB9C-289560DF5D80}"/>
              </a:ext>
            </a:extLst>
          </p:cNvPr>
          <p:cNvSpPr txBox="1"/>
          <p:nvPr/>
        </p:nvSpPr>
        <p:spPr>
          <a:xfrm>
            <a:off x="2521340" y="469071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1589C6C-3668-4B6D-A033-6B5A1E674673}"/>
              </a:ext>
            </a:extLst>
          </p:cNvPr>
          <p:cNvSpPr txBox="1"/>
          <p:nvPr/>
        </p:nvSpPr>
        <p:spPr>
          <a:xfrm>
            <a:off x="2521339" y="49159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2EA2DD5-C8C5-48D7-B28B-AA747C89A52F}"/>
              </a:ext>
            </a:extLst>
          </p:cNvPr>
          <p:cNvSpPr txBox="1"/>
          <p:nvPr/>
        </p:nvSpPr>
        <p:spPr>
          <a:xfrm>
            <a:off x="3152278" y="469071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CC21DE4-79F5-4FD2-B6C4-E8F27A07E7FF}"/>
              </a:ext>
            </a:extLst>
          </p:cNvPr>
          <p:cNvSpPr txBox="1"/>
          <p:nvPr/>
        </p:nvSpPr>
        <p:spPr>
          <a:xfrm>
            <a:off x="3152278" y="49159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0BA4009-3F30-47EF-8225-FD8D2A5918E3}"/>
              </a:ext>
            </a:extLst>
          </p:cNvPr>
          <p:cNvSpPr txBox="1"/>
          <p:nvPr/>
        </p:nvSpPr>
        <p:spPr>
          <a:xfrm>
            <a:off x="3804393" y="46988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5018A47-07EC-4D7C-9D05-A98AC97E7134}"/>
              </a:ext>
            </a:extLst>
          </p:cNvPr>
          <p:cNvSpPr txBox="1"/>
          <p:nvPr/>
        </p:nvSpPr>
        <p:spPr>
          <a:xfrm>
            <a:off x="3804392" y="49241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FFE8561-4A61-475D-8391-46234705ABCC}"/>
              </a:ext>
            </a:extLst>
          </p:cNvPr>
          <p:cNvSpPr txBox="1"/>
          <p:nvPr/>
        </p:nvSpPr>
        <p:spPr>
          <a:xfrm>
            <a:off x="4435331" y="46988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398DD2-985F-49C2-8E85-844E5333C28D}"/>
              </a:ext>
            </a:extLst>
          </p:cNvPr>
          <p:cNvSpPr txBox="1"/>
          <p:nvPr/>
        </p:nvSpPr>
        <p:spPr>
          <a:xfrm>
            <a:off x="4435331" y="49241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4A018C6-DC01-47DE-B667-91BF804434A9}"/>
              </a:ext>
            </a:extLst>
          </p:cNvPr>
          <p:cNvSpPr txBox="1"/>
          <p:nvPr/>
        </p:nvSpPr>
        <p:spPr>
          <a:xfrm>
            <a:off x="5076859" y="469071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F4C9592-2060-4127-AFBF-8D13109739CE}"/>
              </a:ext>
            </a:extLst>
          </p:cNvPr>
          <p:cNvSpPr txBox="1"/>
          <p:nvPr/>
        </p:nvSpPr>
        <p:spPr>
          <a:xfrm>
            <a:off x="5076858" y="49159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D8327CB-3004-4F29-BA12-47F232EFB224}"/>
              </a:ext>
            </a:extLst>
          </p:cNvPr>
          <p:cNvSpPr txBox="1"/>
          <p:nvPr/>
        </p:nvSpPr>
        <p:spPr>
          <a:xfrm>
            <a:off x="5707797" y="469071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8DF355B-F9A2-4D6A-B395-2C2234F4DCAA}"/>
              </a:ext>
            </a:extLst>
          </p:cNvPr>
          <p:cNvSpPr txBox="1"/>
          <p:nvPr/>
        </p:nvSpPr>
        <p:spPr>
          <a:xfrm>
            <a:off x="5707797" y="49159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8FAB50C-56AB-4ABD-A7C9-750CA5E4824D}"/>
              </a:ext>
            </a:extLst>
          </p:cNvPr>
          <p:cNvSpPr txBox="1"/>
          <p:nvPr/>
        </p:nvSpPr>
        <p:spPr>
          <a:xfrm>
            <a:off x="6355884" y="46988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F5F9A67-3943-48A0-B45B-B92D719B4780}"/>
              </a:ext>
            </a:extLst>
          </p:cNvPr>
          <p:cNvSpPr txBox="1"/>
          <p:nvPr/>
        </p:nvSpPr>
        <p:spPr>
          <a:xfrm>
            <a:off x="6355883" y="49241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59A3B1B-AAB8-4748-BAF0-CF12BF301109}"/>
              </a:ext>
            </a:extLst>
          </p:cNvPr>
          <p:cNvSpPr txBox="1"/>
          <p:nvPr/>
        </p:nvSpPr>
        <p:spPr>
          <a:xfrm>
            <a:off x="6986822" y="469887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D1512AB-8C2A-4F2A-BB5A-8191184FC415}"/>
              </a:ext>
            </a:extLst>
          </p:cNvPr>
          <p:cNvSpPr txBox="1"/>
          <p:nvPr/>
        </p:nvSpPr>
        <p:spPr>
          <a:xfrm>
            <a:off x="6986822" y="492411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63" name="Arrow: Down 162">
            <a:hlinkClick r:id="rId4" action="ppaction://hlinksldjump"/>
            <a:extLst>
              <a:ext uri="{FF2B5EF4-FFF2-40B4-BE49-F238E27FC236}">
                <a16:creationId xmlns:a16="http://schemas.microsoft.com/office/drawing/2014/main" id="{65CD8550-FC6F-40FE-B5BA-0441C431FE0C}"/>
              </a:ext>
            </a:extLst>
          </p:cNvPr>
          <p:cNvSpPr/>
          <p:nvPr/>
        </p:nvSpPr>
        <p:spPr>
          <a:xfrm>
            <a:off x="7574898" y="5381378"/>
            <a:ext cx="409302" cy="103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SCROLL</a:t>
            </a:r>
          </a:p>
        </p:txBody>
      </p:sp>
    </p:spTree>
    <p:extLst>
      <p:ext uri="{BB962C8B-B14F-4D97-AF65-F5344CB8AC3E}">
        <p14:creationId xmlns:p14="http://schemas.microsoft.com/office/powerpoint/2010/main" val="174029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687FB14-32A0-47E9-9B87-4FDC664D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070"/>
            <a:ext cx="7678012" cy="4733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098C5-36F1-4969-8AE0-23EAF3801FA9}"/>
              </a:ext>
            </a:extLst>
          </p:cNvPr>
          <p:cNvSpPr txBox="1"/>
          <p:nvPr/>
        </p:nvSpPr>
        <p:spPr>
          <a:xfrm>
            <a:off x="2376561" y="432266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ED55C-854E-4104-8E4D-5C3B62C9A943}"/>
              </a:ext>
            </a:extLst>
          </p:cNvPr>
          <p:cNvSpPr txBox="1"/>
          <p:nvPr/>
        </p:nvSpPr>
        <p:spPr>
          <a:xfrm>
            <a:off x="2376560" y="45479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BDDD8-D1AF-41FD-BB30-B3A5537ADB4A}"/>
              </a:ext>
            </a:extLst>
          </p:cNvPr>
          <p:cNvSpPr txBox="1"/>
          <p:nvPr/>
        </p:nvSpPr>
        <p:spPr>
          <a:xfrm>
            <a:off x="3007499" y="432266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D267A-4EB4-4DF0-9A87-D1ABA3E74BC9}"/>
              </a:ext>
            </a:extLst>
          </p:cNvPr>
          <p:cNvSpPr txBox="1"/>
          <p:nvPr/>
        </p:nvSpPr>
        <p:spPr>
          <a:xfrm>
            <a:off x="3007499" y="45479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B85DD-BDAD-43D9-B867-9E36F3F13EBF}"/>
              </a:ext>
            </a:extLst>
          </p:cNvPr>
          <p:cNvSpPr txBox="1"/>
          <p:nvPr/>
        </p:nvSpPr>
        <p:spPr>
          <a:xfrm>
            <a:off x="3659614" y="43308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FC5D6-21B6-4E68-B62E-6E253A431D5F}"/>
              </a:ext>
            </a:extLst>
          </p:cNvPr>
          <p:cNvSpPr txBox="1"/>
          <p:nvPr/>
        </p:nvSpPr>
        <p:spPr>
          <a:xfrm>
            <a:off x="3659613" y="455606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48B78-2C00-4920-8749-D982DE74D2F1}"/>
              </a:ext>
            </a:extLst>
          </p:cNvPr>
          <p:cNvSpPr txBox="1"/>
          <p:nvPr/>
        </p:nvSpPr>
        <p:spPr>
          <a:xfrm>
            <a:off x="4290552" y="43308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6B2ED-2534-4A33-933D-9EF0D939ECDE}"/>
              </a:ext>
            </a:extLst>
          </p:cNvPr>
          <p:cNvSpPr txBox="1"/>
          <p:nvPr/>
        </p:nvSpPr>
        <p:spPr>
          <a:xfrm>
            <a:off x="4290552" y="455606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2C431-F992-494C-B50A-9E0742D579DC}"/>
              </a:ext>
            </a:extLst>
          </p:cNvPr>
          <p:cNvSpPr txBox="1"/>
          <p:nvPr/>
        </p:nvSpPr>
        <p:spPr>
          <a:xfrm>
            <a:off x="4932080" y="432266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E9820-F340-4A4E-B139-222CEC917195}"/>
              </a:ext>
            </a:extLst>
          </p:cNvPr>
          <p:cNvSpPr txBox="1"/>
          <p:nvPr/>
        </p:nvSpPr>
        <p:spPr>
          <a:xfrm>
            <a:off x="4932079" y="45479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D5A76-03CD-4376-941A-02C63F75DB11}"/>
              </a:ext>
            </a:extLst>
          </p:cNvPr>
          <p:cNvSpPr txBox="1"/>
          <p:nvPr/>
        </p:nvSpPr>
        <p:spPr>
          <a:xfrm>
            <a:off x="5563018" y="432266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3D3F1-FD96-4FC3-A767-9D4ABF4EBF8F}"/>
              </a:ext>
            </a:extLst>
          </p:cNvPr>
          <p:cNvSpPr txBox="1"/>
          <p:nvPr/>
        </p:nvSpPr>
        <p:spPr>
          <a:xfrm>
            <a:off x="5563018" y="45479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9ABC7-EAFC-4F18-8D6B-8CD47993D12B}"/>
              </a:ext>
            </a:extLst>
          </p:cNvPr>
          <p:cNvSpPr txBox="1"/>
          <p:nvPr/>
        </p:nvSpPr>
        <p:spPr>
          <a:xfrm>
            <a:off x="6211105" y="43308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D861C2-A23A-49CD-B319-272416FB3F0F}"/>
              </a:ext>
            </a:extLst>
          </p:cNvPr>
          <p:cNvSpPr txBox="1"/>
          <p:nvPr/>
        </p:nvSpPr>
        <p:spPr>
          <a:xfrm>
            <a:off x="6211104" y="455606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F01DAE-FE02-45D4-A399-9F4A0012C580}"/>
              </a:ext>
            </a:extLst>
          </p:cNvPr>
          <p:cNvSpPr txBox="1"/>
          <p:nvPr/>
        </p:nvSpPr>
        <p:spPr>
          <a:xfrm>
            <a:off x="6842043" y="43308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3B8DB3-94CB-4CBA-A06B-680B2FAF3979}"/>
              </a:ext>
            </a:extLst>
          </p:cNvPr>
          <p:cNvSpPr txBox="1"/>
          <p:nvPr/>
        </p:nvSpPr>
        <p:spPr>
          <a:xfrm>
            <a:off x="6842043" y="455606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663916-EFD9-4248-9183-1CEEB5865B78}"/>
              </a:ext>
            </a:extLst>
          </p:cNvPr>
          <p:cNvSpPr txBox="1"/>
          <p:nvPr/>
        </p:nvSpPr>
        <p:spPr>
          <a:xfrm>
            <a:off x="2376560" y="475356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57F28-1312-4B63-A366-83067D2A5730}"/>
              </a:ext>
            </a:extLst>
          </p:cNvPr>
          <p:cNvSpPr txBox="1"/>
          <p:nvPr/>
        </p:nvSpPr>
        <p:spPr>
          <a:xfrm>
            <a:off x="3007499" y="475356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C71F09-B2F5-4ED9-AAAF-F5B5326BE72E}"/>
              </a:ext>
            </a:extLst>
          </p:cNvPr>
          <p:cNvSpPr txBox="1"/>
          <p:nvPr/>
        </p:nvSpPr>
        <p:spPr>
          <a:xfrm>
            <a:off x="3659613" y="476172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8CB74-2C07-4BEA-8370-1425B6238F75}"/>
              </a:ext>
            </a:extLst>
          </p:cNvPr>
          <p:cNvSpPr txBox="1"/>
          <p:nvPr/>
        </p:nvSpPr>
        <p:spPr>
          <a:xfrm>
            <a:off x="4290552" y="476172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00191-936F-439A-B507-2516E4CA71AE}"/>
              </a:ext>
            </a:extLst>
          </p:cNvPr>
          <p:cNvSpPr txBox="1"/>
          <p:nvPr/>
        </p:nvSpPr>
        <p:spPr>
          <a:xfrm>
            <a:off x="4932079" y="475356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6AB47-1DB7-4518-84E4-8DAB1BA16582}"/>
              </a:ext>
            </a:extLst>
          </p:cNvPr>
          <p:cNvSpPr txBox="1"/>
          <p:nvPr/>
        </p:nvSpPr>
        <p:spPr>
          <a:xfrm>
            <a:off x="5563018" y="475356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FB100F-5A34-4832-9CBB-CBFBDAB10F60}"/>
              </a:ext>
            </a:extLst>
          </p:cNvPr>
          <p:cNvSpPr txBox="1"/>
          <p:nvPr/>
        </p:nvSpPr>
        <p:spPr>
          <a:xfrm>
            <a:off x="6211104" y="476172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1F7BAD-B797-4270-B454-160E96904E04}"/>
              </a:ext>
            </a:extLst>
          </p:cNvPr>
          <p:cNvSpPr txBox="1"/>
          <p:nvPr/>
        </p:nvSpPr>
        <p:spPr>
          <a:xfrm>
            <a:off x="6842043" y="476172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88F808-16EF-42F3-A719-621D0D123972}"/>
              </a:ext>
            </a:extLst>
          </p:cNvPr>
          <p:cNvSpPr txBox="1"/>
          <p:nvPr/>
        </p:nvSpPr>
        <p:spPr>
          <a:xfrm>
            <a:off x="2376561" y="49788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0B9B39-540D-42E0-9570-B2576CDACBA6}"/>
              </a:ext>
            </a:extLst>
          </p:cNvPr>
          <p:cNvSpPr txBox="1"/>
          <p:nvPr/>
        </p:nvSpPr>
        <p:spPr>
          <a:xfrm>
            <a:off x="2376560" y="52040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838CC0-9204-4E76-AA56-7F837017C16F}"/>
              </a:ext>
            </a:extLst>
          </p:cNvPr>
          <p:cNvSpPr txBox="1"/>
          <p:nvPr/>
        </p:nvSpPr>
        <p:spPr>
          <a:xfrm>
            <a:off x="3007499" y="49788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B32B44-25E5-44B6-BA3E-B33B84BABC29}"/>
              </a:ext>
            </a:extLst>
          </p:cNvPr>
          <p:cNvSpPr txBox="1"/>
          <p:nvPr/>
        </p:nvSpPr>
        <p:spPr>
          <a:xfrm>
            <a:off x="3007499" y="52040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5932F1-0719-4F78-A9F1-E10BD0C77365}"/>
              </a:ext>
            </a:extLst>
          </p:cNvPr>
          <p:cNvSpPr txBox="1"/>
          <p:nvPr/>
        </p:nvSpPr>
        <p:spPr>
          <a:xfrm>
            <a:off x="3659614" y="4986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AA486D-F04D-4B07-A330-879FDEE1816A}"/>
              </a:ext>
            </a:extLst>
          </p:cNvPr>
          <p:cNvSpPr txBox="1"/>
          <p:nvPr/>
        </p:nvSpPr>
        <p:spPr>
          <a:xfrm>
            <a:off x="3659613" y="521220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2FBEDE-B43C-429D-BD56-89F49E66D5DE}"/>
              </a:ext>
            </a:extLst>
          </p:cNvPr>
          <p:cNvSpPr txBox="1"/>
          <p:nvPr/>
        </p:nvSpPr>
        <p:spPr>
          <a:xfrm>
            <a:off x="4290552" y="4986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D776F1-E230-4C52-992C-91BE2C0448D1}"/>
              </a:ext>
            </a:extLst>
          </p:cNvPr>
          <p:cNvSpPr txBox="1"/>
          <p:nvPr/>
        </p:nvSpPr>
        <p:spPr>
          <a:xfrm>
            <a:off x="4290552" y="521220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8CCFA-D9DB-422E-B61A-E4D1E2FE8AB1}"/>
              </a:ext>
            </a:extLst>
          </p:cNvPr>
          <p:cNvSpPr txBox="1"/>
          <p:nvPr/>
        </p:nvSpPr>
        <p:spPr>
          <a:xfrm>
            <a:off x="4932080" y="49788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78747B-80AA-4798-BACA-B538F60B8EBA}"/>
              </a:ext>
            </a:extLst>
          </p:cNvPr>
          <p:cNvSpPr txBox="1"/>
          <p:nvPr/>
        </p:nvSpPr>
        <p:spPr>
          <a:xfrm>
            <a:off x="4932079" y="52040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D1A201-8CC2-481E-B2FE-D1A34A15696B}"/>
              </a:ext>
            </a:extLst>
          </p:cNvPr>
          <p:cNvSpPr txBox="1"/>
          <p:nvPr/>
        </p:nvSpPr>
        <p:spPr>
          <a:xfrm>
            <a:off x="5563018" y="49788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056B73-7CB1-41B9-BDEE-AB0ED7C23EDE}"/>
              </a:ext>
            </a:extLst>
          </p:cNvPr>
          <p:cNvSpPr txBox="1"/>
          <p:nvPr/>
        </p:nvSpPr>
        <p:spPr>
          <a:xfrm>
            <a:off x="5563018" y="52040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FF3D42-8748-4CC2-9C01-51F27754BEE0}"/>
              </a:ext>
            </a:extLst>
          </p:cNvPr>
          <p:cNvSpPr txBox="1"/>
          <p:nvPr/>
        </p:nvSpPr>
        <p:spPr>
          <a:xfrm>
            <a:off x="6211105" y="4986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B0F247-5551-44E3-A621-497527D6D911}"/>
              </a:ext>
            </a:extLst>
          </p:cNvPr>
          <p:cNvSpPr txBox="1"/>
          <p:nvPr/>
        </p:nvSpPr>
        <p:spPr>
          <a:xfrm>
            <a:off x="6211104" y="521220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756C1D-3581-42A9-935B-6F847C445BA5}"/>
              </a:ext>
            </a:extLst>
          </p:cNvPr>
          <p:cNvSpPr txBox="1"/>
          <p:nvPr/>
        </p:nvSpPr>
        <p:spPr>
          <a:xfrm>
            <a:off x="6842043" y="4986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C9B6C-CDE0-40F7-A8F0-E71451C12795}"/>
              </a:ext>
            </a:extLst>
          </p:cNvPr>
          <p:cNvSpPr txBox="1"/>
          <p:nvPr/>
        </p:nvSpPr>
        <p:spPr>
          <a:xfrm>
            <a:off x="6842043" y="521220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6448F7-4E31-4EB9-9A4C-DBCB92300ADD}"/>
              </a:ext>
            </a:extLst>
          </p:cNvPr>
          <p:cNvSpPr txBox="1"/>
          <p:nvPr/>
        </p:nvSpPr>
        <p:spPr>
          <a:xfrm>
            <a:off x="2376560" y="540970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49CCCC-A52C-4A04-8663-F5DF450DF751}"/>
              </a:ext>
            </a:extLst>
          </p:cNvPr>
          <p:cNvSpPr txBox="1"/>
          <p:nvPr/>
        </p:nvSpPr>
        <p:spPr>
          <a:xfrm>
            <a:off x="3007499" y="540970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B74EE2-1668-46D5-9CD6-9E2DF3CC4F99}"/>
              </a:ext>
            </a:extLst>
          </p:cNvPr>
          <p:cNvSpPr txBox="1"/>
          <p:nvPr/>
        </p:nvSpPr>
        <p:spPr>
          <a:xfrm>
            <a:off x="3659613" y="54178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1A2AC5-4B6B-4CE4-B888-E5A06A1DA630}"/>
              </a:ext>
            </a:extLst>
          </p:cNvPr>
          <p:cNvSpPr txBox="1"/>
          <p:nvPr/>
        </p:nvSpPr>
        <p:spPr>
          <a:xfrm>
            <a:off x="4290551" y="540970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75764-81CC-4A52-B8B2-6B56D73437A5}"/>
              </a:ext>
            </a:extLst>
          </p:cNvPr>
          <p:cNvSpPr txBox="1"/>
          <p:nvPr/>
        </p:nvSpPr>
        <p:spPr>
          <a:xfrm>
            <a:off x="4932079" y="540970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A53573-FC91-462D-9207-548F01777ED5}"/>
              </a:ext>
            </a:extLst>
          </p:cNvPr>
          <p:cNvSpPr txBox="1"/>
          <p:nvPr/>
        </p:nvSpPr>
        <p:spPr>
          <a:xfrm>
            <a:off x="5563018" y="540970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8AB95F-AA9A-42B0-BC19-5180677CC555}"/>
              </a:ext>
            </a:extLst>
          </p:cNvPr>
          <p:cNvSpPr txBox="1"/>
          <p:nvPr/>
        </p:nvSpPr>
        <p:spPr>
          <a:xfrm>
            <a:off x="6211104" y="54178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62FDD9-3D67-48A3-B3E2-29144B0F3022}"/>
              </a:ext>
            </a:extLst>
          </p:cNvPr>
          <p:cNvSpPr txBox="1"/>
          <p:nvPr/>
        </p:nvSpPr>
        <p:spPr>
          <a:xfrm>
            <a:off x="6842043" y="541786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3C4717-B312-4AEB-8879-8A0ED758C9E7}"/>
              </a:ext>
            </a:extLst>
          </p:cNvPr>
          <p:cNvSpPr txBox="1"/>
          <p:nvPr/>
        </p:nvSpPr>
        <p:spPr>
          <a:xfrm>
            <a:off x="3659613" y="19670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ED1156-F5C3-47A1-B695-85D2E126BBD5}"/>
              </a:ext>
            </a:extLst>
          </p:cNvPr>
          <p:cNvSpPr txBox="1"/>
          <p:nvPr/>
        </p:nvSpPr>
        <p:spPr>
          <a:xfrm>
            <a:off x="3659612" y="219224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51369C-61C8-4768-AB9E-3FE123DF9F73}"/>
              </a:ext>
            </a:extLst>
          </p:cNvPr>
          <p:cNvSpPr txBox="1"/>
          <p:nvPr/>
        </p:nvSpPr>
        <p:spPr>
          <a:xfrm>
            <a:off x="4290551" y="196700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284F2-0FD8-43EB-8809-60950C300F7B}"/>
              </a:ext>
            </a:extLst>
          </p:cNvPr>
          <p:cNvSpPr txBox="1"/>
          <p:nvPr/>
        </p:nvSpPr>
        <p:spPr>
          <a:xfrm>
            <a:off x="4290551" y="219224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75555E-241E-4BBE-A20B-A9E92B2BDB97}"/>
              </a:ext>
            </a:extLst>
          </p:cNvPr>
          <p:cNvSpPr txBox="1"/>
          <p:nvPr/>
        </p:nvSpPr>
        <p:spPr>
          <a:xfrm>
            <a:off x="4932079" y="19588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AD4AE9-46A3-4889-BF34-6D37148E5155}"/>
              </a:ext>
            </a:extLst>
          </p:cNvPr>
          <p:cNvSpPr txBox="1"/>
          <p:nvPr/>
        </p:nvSpPr>
        <p:spPr>
          <a:xfrm>
            <a:off x="4932078" y="21840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8BDCC-CF74-40F1-AE5E-BD449F4DA3C1}"/>
              </a:ext>
            </a:extLst>
          </p:cNvPr>
          <p:cNvSpPr txBox="1"/>
          <p:nvPr/>
        </p:nvSpPr>
        <p:spPr>
          <a:xfrm>
            <a:off x="5563017" y="19588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31943C-D86A-4743-8EE4-693C0E1EA330}"/>
              </a:ext>
            </a:extLst>
          </p:cNvPr>
          <p:cNvSpPr txBox="1"/>
          <p:nvPr/>
        </p:nvSpPr>
        <p:spPr>
          <a:xfrm>
            <a:off x="5563017" y="21840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143A628-11AE-426A-9064-E538A013AE7F}"/>
              </a:ext>
            </a:extLst>
          </p:cNvPr>
          <p:cNvSpPr txBox="1"/>
          <p:nvPr/>
        </p:nvSpPr>
        <p:spPr>
          <a:xfrm>
            <a:off x="2376559" y="238974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3F2A80-8F41-4B4B-8193-3E7D1681C810}"/>
              </a:ext>
            </a:extLst>
          </p:cNvPr>
          <p:cNvSpPr txBox="1"/>
          <p:nvPr/>
        </p:nvSpPr>
        <p:spPr>
          <a:xfrm>
            <a:off x="3007498" y="238974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199C62-3214-4C6D-BC5B-0EF06D93DFA1}"/>
              </a:ext>
            </a:extLst>
          </p:cNvPr>
          <p:cNvSpPr txBox="1"/>
          <p:nvPr/>
        </p:nvSpPr>
        <p:spPr>
          <a:xfrm>
            <a:off x="3659612" y="23979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3E7C76-7444-4709-AD23-87A4EE2D546C}"/>
              </a:ext>
            </a:extLst>
          </p:cNvPr>
          <p:cNvSpPr txBox="1"/>
          <p:nvPr/>
        </p:nvSpPr>
        <p:spPr>
          <a:xfrm>
            <a:off x="4290551" y="239790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A41A43-06FD-4508-BC03-FD244CEC8AA9}"/>
              </a:ext>
            </a:extLst>
          </p:cNvPr>
          <p:cNvSpPr txBox="1"/>
          <p:nvPr/>
        </p:nvSpPr>
        <p:spPr>
          <a:xfrm>
            <a:off x="4932078" y="238974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03C7E6-C37E-49F8-9CC5-3DAFF5027360}"/>
              </a:ext>
            </a:extLst>
          </p:cNvPr>
          <p:cNvSpPr txBox="1"/>
          <p:nvPr/>
        </p:nvSpPr>
        <p:spPr>
          <a:xfrm>
            <a:off x="5563017" y="238974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FC574D1-D604-4B21-BC8D-9096CFE24712}"/>
              </a:ext>
            </a:extLst>
          </p:cNvPr>
          <p:cNvSpPr txBox="1"/>
          <p:nvPr/>
        </p:nvSpPr>
        <p:spPr>
          <a:xfrm>
            <a:off x="3659613" y="26231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DD29037-6D53-4A17-94A5-E5BF70924DFF}"/>
              </a:ext>
            </a:extLst>
          </p:cNvPr>
          <p:cNvSpPr txBox="1"/>
          <p:nvPr/>
        </p:nvSpPr>
        <p:spPr>
          <a:xfrm>
            <a:off x="3659612" y="284838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79B8BF-8D8B-43A9-969E-FC5E574C3EA2}"/>
              </a:ext>
            </a:extLst>
          </p:cNvPr>
          <p:cNvSpPr txBox="1"/>
          <p:nvPr/>
        </p:nvSpPr>
        <p:spPr>
          <a:xfrm>
            <a:off x="4290551" y="262314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F692461-AF7C-40CE-A4A4-5FEBDB0600ED}"/>
              </a:ext>
            </a:extLst>
          </p:cNvPr>
          <p:cNvSpPr txBox="1"/>
          <p:nvPr/>
        </p:nvSpPr>
        <p:spPr>
          <a:xfrm>
            <a:off x="4290551" y="284838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96C37C8-7126-4CC2-9978-CAE695B4659E}"/>
              </a:ext>
            </a:extLst>
          </p:cNvPr>
          <p:cNvSpPr txBox="1"/>
          <p:nvPr/>
        </p:nvSpPr>
        <p:spPr>
          <a:xfrm>
            <a:off x="4932079" y="26149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B803B6-F4D4-44EB-9D2E-2125BC1EE3FD}"/>
              </a:ext>
            </a:extLst>
          </p:cNvPr>
          <p:cNvSpPr txBox="1"/>
          <p:nvPr/>
        </p:nvSpPr>
        <p:spPr>
          <a:xfrm>
            <a:off x="4932078" y="28402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2837E1-7E47-4A70-9E0A-F92E1004AD61}"/>
              </a:ext>
            </a:extLst>
          </p:cNvPr>
          <p:cNvSpPr txBox="1"/>
          <p:nvPr/>
        </p:nvSpPr>
        <p:spPr>
          <a:xfrm>
            <a:off x="5563017" y="26149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93EF33-FA60-44F4-B957-CA618E6E2853}"/>
              </a:ext>
            </a:extLst>
          </p:cNvPr>
          <p:cNvSpPr txBox="1"/>
          <p:nvPr/>
        </p:nvSpPr>
        <p:spPr>
          <a:xfrm>
            <a:off x="5563017" y="284023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D1DC00-B1AA-4CB4-AA99-8A594E78712C}"/>
              </a:ext>
            </a:extLst>
          </p:cNvPr>
          <p:cNvSpPr txBox="1"/>
          <p:nvPr/>
        </p:nvSpPr>
        <p:spPr>
          <a:xfrm>
            <a:off x="2376559" y="304588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120BB5-C082-475F-8CF9-DE5300F29E85}"/>
              </a:ext>
            </a:extLst>
          </p:cNvPr>
          <p:cNvSpPr txBox="1"/>
          <p:nvPr/>
        </p:nvSpPr>
        <p:spPr>
          <a:xfrm>
            <a:off x="3007498" y="304588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57F4C-D1C2-42D6-BC81-63AC1D83EF42}"/>
              </a:ext>
            </a:extLst>
          </p:cNvPr>
          <p:cNvSpPr txBox="1"/>
          <p:nvPr/>
        </p:nvSpPr>
        <p:spPr>
          <a:xfrm>
            <a:off x="3659612" y="305404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A89C4A1-79B3-4659-B180-55E3B35FC72B}"/>
              </a:ext>
            </a:extLst>
          </p:cNvPr>
          <p:cNvSpPr txBox="1"/>
          <p:nvPr/>
        </p:nvSpPr>
        <p:spPr>
          <a:xfrm>
            <a:off x="4290551" y="305404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481330-45D3-4C1F-AE2D-36DD193FC85E}"/>
              </a:ext>
            </a:extLst>
          </p:cNvPr>
          <p:cNvSpPr txBox="1"/>
          <p:nvPr/>
        </p:nvSpPr>
        <p:spPr>
          <a:xfrm>
            <a:off x="4932078" y="304588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26E2C57-9134-403C-8EE7-6E0A208956F5}"/>
              </a:ext>
            </a:extLst>
          </p:cNvPr>
          <p:cNvSpPr txBox="1"/>
          <p:nvPr/>
        </p:nvSpPr>
        <p:spPr>
          <a:xfrm>
            <a:off x="5563017" y="3045888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03CC94-0F8D-4041-B19E-E24EB66A5E97}"/>
              </a:ext>
            </a:extLst>
          </p:cNvPr>
          <p:cNvSpPr txBox="1"/>
          <p:nvPr/>
        </p:nvSpPr>
        <p:spPr>
          <a:xfrm>
            <a:off x="2376559" y="36931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0386ABB-039F-4A0C-9968-E0ABBA8B316F}"/>
              </a:ext>
            </a:extLst>
          </p:cNvPr>
          <p:cNvSpPr txBox="1"/>
          <p:nvPr/>
        </p:nvSpPr>
        <p:spPr>
          <a:xfrm>
            <a:off x="3007498" y="36931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FA1DEC8-B059-4E67-A9A6-6E3DC3FC369F}"/>
              </a:ext>
            </a:extLst>
          </p:cNvPr>
          <p:cNvSpPr txBox="1"/>
          <p:nvPr/>
        </p:nvSpPr>
        <p:spPr>
          <a:xfrm>
            <a:off x="3659612" y="370128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5DB7921-23B5-4972-B256-42CE7A70A045}"/>
              </a:ext>
            </a:extLst>
          </p:cNvPr>
          <p:cNvSpPr txBox="1"/>
          <p:nvPr/>
        </p:nvSpPr>
        <p:spPr>
          <a:xfrm>
            <a:off x="4290551" y="370128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A9013FB-D1E3-4DAA-88AC-462B3D2832EA}"/>
              </a:ext>
            </a:extLst>
          </p:cNvPr>
          <p:cNvSpPr txBox="1"/>
          <p:nvPr/>
        </p:nvSpPr>
        <p:spPr>
          <a:xfrm>
            <a:off x="4932078" y="36931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06B82D3-3DAB-419F-B840-31FD0483F487}"/>
              </a:ext>
            </a:extLst>
          </p:cNvPr>
          <p:cNvSpPr txBox="1"/>
          <p:nvPr/>
        </p:nvSpPr>
        <p:spPr>
          <a:xfrm>
            <a:off x="5563017" y="369313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B66D01B-5654-4BEC-8314-99E9C1F1092A}"/>
              </a:ext>
            </a:extLst>
          </p:cNvPr>
          <p:cNvSpPr txBox="1"/>
          <p:nvPr/>
        </p:nvSpPr>
        <p:spPr>
          <a:xfrm>
            <a:off x="6211103" y="370128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38CA609-AA79-4E6F-8FC0-61122B2C1562}"/>
              </a:ext>
            </a:extLst>
          </p:cNvPr>
          <p:cNvSpPr txBox="1"/>
          <p:nvPr/>
        </p:nvSpPr>
        <p:spPr>
          <a:xfrm>
            <a:off x="6842042" y="370128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0FDD4F6-6134-4A19-9EDF-B4A47C240797}"/>
              </a:ext>
            </a:extLst>
          </p:cNvPr>
          <p:cNvSpPr txBox="1"/>
          <p:nvPr/>
        </p:nvSpPr>
        <p:spPr>
          <a:xfrm>
            <a:off x="8024018" y="343829"/>
            <a:ext cx="4000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 Light"/>
                <a:cs typeface="Calibri Light"/>
              </a:rPr>
              <a:t>Certification Report cont.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892607CF-E5BC-47D6-9260-B97121B90A71}"/>
              </a:ext>
            </a:extLst>
          </p:cNvPr>
          <p:cNvSpPr txBox="1"/>
          <p:nvPr/>
        </p:nvSpPr>
        <p:spPr>
          <a:xfrm>
            <a:off x="8086506" y="1421780"/>
            <a:ext cx="378954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FE38386-8A3C-419E-B07A-C19B1219ACAA}"/>
              </a:ext>
            </a:extLst>
          </p:cNvPr>
          <p:cNvSpPr txBox="1"/>
          <p:nvPr/>
        </p:nvSpPr>
        <p:spPr>
          <a:xfrm>
            <a:off x="7987307" y="6523352"/>
            <a:ext cx="359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**All Data in this presentation is staged.</a:t>
            </a:r>
          </a:p>
        </p:txBody>
      </p:sp>
      <p:sp>
        <p:nvSpPr>
          <p:cNvPr id="234" name="Arrow: Down 233">
            <a:hlinkClick r:id="rId3" action="ppaction://hlinksldjump"/>
            <a:extLst>
              <a:ext uri="{FF2B5EF4-FFF2-40B4-BE49-F238E27FC236}">
                <a16:creationId xmlns:a16="http://schemas.microsoft.com/office/drawing/2014/main" id="{38F26791-A77B-4F72-B87F-E1BEAFE7EB2C}"/>
              </a:ext>
            </a:extLst>
          </p:cNvPr>
          <p:cNvSpPr/>
          <p:nvPr/>
        </p:nvSpPr>
        <p:spPr>
          <a:xfrm>
            <a:off x="7574898" y="5381378"/>
            <a:ext cx="409302" cy="1036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SCROLL</a:t>
            </a:r>
          </a:p>
        </p:txBody>
      </p:sp>
    </p:spTree>
    <p:extLst>
      <p:ext uri="{BB962C8B-B14F-4D97-AF65-F5344CB8AC3E}">
        <p14:creationId xmlns:p14="http://schemas.microsoft.com/office/powerpoint/2010/main" val="321921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1E46FA0-DF1A-412A-A3D1-448890B2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2960"/>
            <a:ext cx="7649092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C39760-49C2-4005-A612-D1A9082FF004}"/>
              </a:ext>
            </a:extLst>
          </p:cNvPr>
          <p:cNvSpPr txBox="1"/>
          <p:nvPr/>
        </p:nvSpPr>
        <p:spPr>
          <a:xfrm>
            <a:off x="2536581" y="101729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2B5F6-9B0A-4CF6-A5E5-1CDDB2A1DDE8}"/>
              </a:ext>
            </a:extLst>
          </p:cNvPr>
          <p:cNvSpPr txBox="1"/>
          <p:nvPr/>
        </p:nvSpPr>
        <p:spPr>
          <a:xfrm>
            <a:off x="2536580" y="12425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4CCBB-0274-4F74-A9E4-77EE1D71C3C8}"/>
              </a:ext>
            </a:extLst>
          </p:cNvPr>
          <p:cNvSpPr txBox="1"/>
          <p:nvPr/>
        </p:nvSpPr>
        <p:spPr>
          <a:xfrm>
            <a:off x="3167519" y="101729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25F91-E426-46A7-9A59-B1C218CA17C5}"/>
              </a:ext>
            </a:extLst>
          </p:cNvPr>
          <p:cNvSpPr txBox="1"/>
          <p:nvPr/>
        </p:nvSpPr>
        <p:spPr>
          <a:xfrm>
            <a:off x="3167519" y="12425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1C94F-00D0-44BC-A4E1-584C2FD831B3}"/>
              </a:ext>
            </a:extLst>
          </p:cNvPr>
          <p:cNvSpPr txBox="1"/>
          <p:nvPr/>
        </p:nvSpPr>
        <p:spPr>
          <a:xfrm>
            <a:off x="3819634" y="102545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0D9F7-8D26-480C-BAF2-4381CFDD1DEE}"/>
              </a:ext>
            </a:extLst>
          </p:cNvPr>
          <p:cNvSpPr txBox="1"/>
          <p:nvPr/>
        </p:nvSpPr>
        <p:spPr>
          <a:xfrm>
            <a:off x="3819633" y="125069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2E20F-C8CD-4BDF-8E9D-1596A8DDB1FF}"/>
              </a:ext>
            </a:extLst>
          </p:cNvPr>
          <p:cNvSpPr txBox="1"/>
          <p:nvPr/>
        </p:nvSpPr>
        <p:spPr>
          <a:xfrm>
            <a:off x="4450572" y="102545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C5CF0-787B-4530-8B7F-D34484D01DA8}"/>
              </a:ext>
            </a:extLst>
          </p:cNvPr>
          <p:cNvSpPr txBox="1"/>
          <p:nvPr/>
        </p:nvSpPr>
        <p:spPr>
          <a:xfrm>
            <a:off x="4450572" y="125069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90870-CA05-4511-ADB9-9C914D258B8E}"/>
              </a:ext>
            </a:extLst>
          </p:cNvPr>
          <p:cNvSpPr txBox="1"/>
          <p:nvPr/>
        </p:nvSpPr>
        <p:spPr>
          <a:xfrm>
            <a:off x="5092100" y="101729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279BD-2D4D-4E08-B25A-DFB31CCBC746}"/>
              </a:ext>
            </a:extLst>
          </p:cNvPr>
          <p:cNvSpPr txBox="1"/>
          <p:nvPr/>
        </p:nvSpPr>
        <p:spPr>
          <a:xfrm>
            <a:off x="5092099" y="12425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86445-86C9-4B67-A07C-A4C93F0CF7FD}"/>
              </a:ext>
            </a:extLst>
          </p:cNvPr>
          <p:cNvSpPr txBox="1"/>
          <p:nvPr/>
        </p:nvSpPr>
        <p:spPr>
          <a:xfrm>
            <a:off x="5723038" y="101729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8F92F7-B845-4536-9A4F-22A599112EFA}"/>
              </a:ext>
            </a:extLst>
          </p:cNvPr>
          <p:cNvSpPr txBox="1"/>
          <p:nvPr/>
        </p:nvSpPr>
        <p:spPr>
          <a:xfrm>
            <a:off x="5723038" y="12425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51590A-EB26-4FF5-8A3C-062D210FD89F}"/>
              </a:ext>
            </a:extLst>
          </p:cNvPr>
          <p:cNvSpPr txBox="1"/>
          <p:nvPr/>
        </p:nvSpPr>
        <p:spPr>
          <a:xfrm>
            <a:off x="6371125" y="102545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5815B-CE35-40B6-BFE7-A0027CA94524}"/>
              </a:ext>
            </a:extLst>
          </p:cNvPr>
          <p:cNvSpPr txBox="1"/>
          <p:nvPr/>
        </p:nvSpPr>
        <p:spPr>
          <a:xfrm>
            <a:off x="6371124" y="125069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0E2D7-2B60-4040-84EB-5609177F0075}"/>
              </a:ext>
            </a:extLst>
          </p:cNvPr>
          <p:cNvSpPr txBox="1"/>
          <p:nvPr/>
        </p:nvSpPr>
        <p:spPr>
          <a:xfrm>
            <a:off x="7002063" y="102545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D25B4-38B0-4A7B-B505-CEC0156B4683}"/>
              </a:ext>
            </a:extLst>
          </p:cNvPr>
          <p:cNvSpPr txBox="1"/>
          <p:nvPr/>
        </p:nvSpPr>
        <p:spPr>
          <a:xfrm>
            <a:off x="7002063" y="125069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C9DBA-1E33-4020-B6E8-665A1DE56F8A}"/>
              </a:ext>
            </a:extLst>
          </p:cNvPr>
          <p:cNvSpPr txBox="1"/>
          <p:nvPr/>
        </p:nvSpPr>
        <p:spPr>
          <a:xfrm>
            <a:off x="2536580" y="144819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A24557-5779-45FB-95AF-BAEE5AF03DE0}"/>
              </a:ext>
            </a:extLst>
          </p:cNvPr>
          <p:cNvSpPr txBox="1"/>
          <p:nvPr/>
        </p:nvSpPr>
        <p:spPr>
          <a:xfrm>
            <a:off x="3167519" y="144819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122F1E-DEDA-4DC6-B22C-D299050B6121}"/>
              </a:ext>
            </a:extLst>
          </p:cNvPr>
          <p:cNvSpPr txBox="1"/>
          <p:nvPr/>
        </p:nvSpPr>
        <p:spPr>
          <a:xfrm>
            <a:off x="3819633" y="14563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30AA5F-F848-4391-BDF0-0F0D5D8CB561}"/>
              </a:ext>
            </a:extLst>
          </p:cNvPr>
          <p:cNvSpPr txBox="1"/>
          <p:nvPr/>
        </p:nvSpPr>
        <p:spPr>
          <a:xfrm>
            <a:off x="4450572" y="14563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AFFA4-077F-446F-B92E-4C9F64B4F62E}"/>
              </a:ext>
            </a:extLst>
          </p:cNvPr>
          <p:cNvSpPr txBox="1"/>
          <p:nvPr/>
        </p:nvSpPr>
        <p:spPr>
          <a:xfrm>
            <a:off x="5092099" y="144819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BF7C3-E848-4BFC-9A76-57A213D7AACA}"/>
              </a:ext>
            </a:extLst>
          </p:cNvPr>
          <p:cNvSpPr txBox="1"/>
          <p:nvPr/>
        </p:nvSpPr>
        <p:spPr>
          <a:xfrm>
            <a:off x="5723038" y="144819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1E7115-40F5-405C-9512-D61F35EC8E97}"/>
              </a:ext>
            </a:extLst>
          </p:cNvPr>
          <p:cNvSpPr txBox="1"/>
          <p:nvPr/>
        </p:nvSpPr>
        <p:spPr>
          <a:xfrm>
            <a:off x="6371124" y="14563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20D81-5070-42AE-959C-E773058E2561}"/>
              </a:ext>
            </a:extLst>
          </p:cNvPr>
          <p:cNvSpPr txBox="1"/>
          <p:nvPr/>
        </p:nvSpPr>
        <p:spPr>
          <a:xfrm>
            <a:off x="7002063" y="145635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3480D8-D046-4DF4-B553-EA07E73DFDE7}"/>
              </a:ext>
            </a:extLst>
          </p:cNvPr>
          <p:cNvSpPr txBox="1"/>
          <p:nvPr/>
        </p:nvSpPr>
        <p:spPr>
          <a:xfrm>
            <a:off x="2536581" y="16734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F2B2A2-ABCE-48AB-AC61-697E2B1CC31A}"/>
              </a:ext>
            </a:extLst>
          </p:cNvPr>
          <p:cNvSpPr txBox="1"/>
          <p:nvPr/>
        </p:nvSpPr>
        <p:spPr>
          <a:xfrm>
            <a:off x="2536580" y="18986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64F987-A0D4-4787-B768-B9E33B944DB9}"/>
              </a:ext>
            </a:extLst>
          </p:cNvPr>
          <p:cNvSpPr txBox="1"/>
          <p:nvPr/>
        </p:nvSpPr>
        <p:spPr>
          <a:xfrm>
            <a:off x="3167519" y="16734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0912E3-BF3D-4828-B31A-A3CE48295A0F}"/>
              </a:ext>
            </a:extLst>
          </p:cNvPr>
          <p:cNvSpPr txBox="1"/>
          <p:nvPr/>
        </p:nvSpPr>
        <p:spPr>
          <a:xfrm>
            <a:off x="3167519" y="18986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D27A1C-85A6-4597-B936-3D474FAF4636}"/>
              </a:ext>
            </a:extLst>
          </p:cNvPr>
          <p:cNvSpPr txBox="1"/>
          <p:nvPr/>
        </p:nvSpPr>
        <p:spPr>
          <a:xfrm>
            <a:off x="3819634" y="16815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648DCD-CECF-4CAA-8734-3B8431C543DD}"/>
              </a:ext>
            </a:extLst>
          </p:cNvPr>
          <p:cNvSpPr txBox="1"/>
          <p:nvPr/>
        </p:nvSpPr>
        <p:spPr>
          <a:xfrm>
            <a:off x="3819633" y="19068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1F2CD3-BC19-432C-A5C7-766017204189}"/>
              </a:ext>
            </a:extLst>
          </p:cNvPr>
          <p:cNvSpPr txBox="1"/>
          <p:nvPr/>
        </p:nvSpPr>
        <p:spPr>
          <a:xfrm>
            <a:off x="4450572" y="16815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67706-7B57-402F-B1CC-40E6BC6EEA3A}"/>
              </a:ext>
            </a:extLst>
          </p:cNvPr>
          <p:cNvSpPr txBox="1"/>
          <p:nvPr/>
        </p:nvSpPr>
        <p:spPr>
          <a:xfrm>
            <a:off x="4450572" y="19068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59900C-8653-4B19-BE2B-1E884E757CEE}"/>
              </a:ext>
            </a:extLst>
          </p:cNvPr>
          <p:cNvSpPr txBox="1"/>
          <p:nvPr/>
        </p:nvSpPr>
        <p:spPr>
          <a:xfrm>
            <a:off x="5092100" y="16734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1AFB43-988F-48C2-9CB4-9B5734C5E9A6}"/>
              </a:ext>
            </a:extLst>
          </p:cNvPr>
          <p:cNvSpPr txBox="1"/>
          <p:nvPr/>
        </p:nvSpPr>
        <p:spPr>
          <a:xfrm>
            <a:off x="5092099" y="18986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DEDA96-C2E0-49B0-B37C-7A81C3D9F93E}"/>
              </a:ext>
            </a:extLst>
          </p:cNvPr>
          <p:cNvSpPr txBox="1"/>
          <p:nvPr/>
        </p:nvSpPr>
        <p:spPr>
          <a:xfrm>
            <a:off x="5723038" y="1673435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76E609-8E3B-44AE-9027-B88D8CD83BD4}"/>
              </a:ext>
            </a:extLst>
          </p:cNvPr>
          <p:cNvSpPr txBox="1"/>
          <p:nvPr/>
        </p:nvSpPr>
        <p:spPr>
          <a:xfrm>
            <a:off x="5723038" y="189867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EF13D1-7BDD-430D-8F6E-9B76E1F05078}"/>
              </a:ext>
            </a:extLst>
          </p:cNvPr>
          <p:cNvSpPr txBox="1"/>
          <p:nvPr/>
        </p:nvSpPr>
        <p:spPr>
          <a:xfrm>
            <a:off x="6371125" y="16815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A98AF1-A7C1-4507-A675-65BD8CBE20A8}"/>
              </a:ext>
            </a:extLst>
          </p:cNvPr>
          <p:cNvSpPr txBox="1"/>
          <p:nvPr/>
        </p:nvSpPr>
        <p:spPr>
          <a:xfrm>
            <a:off x="6371124" y="19068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B663EA-83A7-4180-ADB6-55BDF546F0BB}"/>
              </a:ext>
            </a:extLst>
          </p:cNvPr>
          <p:cNvSpPr txBox="1"/>
          <p:nvPr/>
        </p:nvSpPr>
        <p:spPr>
          <a:xfrm>
            <a:off x="7002063" y="168159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DF4FC3-4C1D-4A00-8752-B001F95AB531}"/>
              </a:ext>
            </a:extLst>
          </p:cNvPr>
          <p:cNvSpPr txBox="1"/>
          <p:nvPr/>
        </p:nvSpPr>
        <p:spPr>
          <a:xfrm>
            <a:off x="7002063" y="190683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4EE585-3939-414B-8914-C381AD3B6F8E}"/>
              </a:ext>
            </a:extLst>
          </p:cNvPr>
          <p:cNvSpPr txBox="1"/>
          <p:nvPr/>
        </p:nvSpPr>
        <p:spPr>
          <a:xfrm>
            <a:off x="2536580" y="21043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96FD61-8360-448B-874D-C6D9A2524230}"/>
              </a:ext>
            </a:extLst>
          </p:cNvPr>
          <p:cNvSpPr txBox="1"/>
          <p:nvPr/>
        </p:nvSpPr>
        <p:spPr>
          <a:xfrm>
            <a:off x="3167519" y="21043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167143-E107-405F-A358-A32A329B06D3}"/>
              </a:ext>
            </a:extLst>
          </p:cNvPr>
          <p:cNvSpPr txBox="1"/>
          <p:nvPr/>
        </p:nvSpPr>
        <p:spPr>
          <a:xfrm>
            <a:off x="3819633" y="21124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844A8C-6C34-4888-A8AC-0D380699BB48}"/>
              </a:ext>
            </a:extLst>
          </p:cNvPr>
          <p:cNvSpPr txBox="1"/>
          <p:nvPr/>
        </p:nvSpPr>
        <p:spPr>
          <a:xfrm>
            <a:off x="4450572" y="21124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AFA858-9FDC-4883-8E13-89ED54E7043D}"/>
              </a:ext>
            </a:extLst>
          </p:cNvPr>
          <p:cNvSpPr txBox="1"/>
          <p:nvPr/>
        </p:nvSpPr>
        <p:spPr>
          <a:xfrm>
            <a:off x="5092099" y="21043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73C9E6-B482-4289-9E7D-736E743EE4B9}"/>
              </a:ext>
            </a:extLst>
          </p:cNvPr>
          <p:cNvSpPr txBox="1"/>
          <p:nvPr/>
        </p:nvSpPr>
        <p:spPr>
          <a:xfrm>
            <a:off x="5723038" y="2104333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906192-5EC1-40E2-9063-B1AFFF4FE419}"/>
              </a:ext>
            </a:extLst>
          </p:cNvPr>
          <p:cNvSpPr txBox="1"/>
          <p:nvPr/>
        </p:nvSpPr>
        <p:spPr>
          <a:xfrm>
            <a:off x="6371124" y="21124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E1DC94-D8C7-4752-A0B5-360408D6389D}"/>
              </a:ext>
            </a:extLst>
          </p:cNvPr>
          <p:cNvSpPr txBox="1"/>
          <p:nvPr/>
        </p:nvSpPr>
        <p:spPr>
          <a:xfrm>
            <a:off x="7002063" y="211249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FB5B99-7013-4C35-93ED-0F4DD76BE0B3}"/>
              </a:ext>
            </a:extLst>
          </p:cNvPr>
          <p:cNvSpPr txBox="1"/>
          <p:nvPr/>
        </p:nvSpPr>
        <p:spPr>
          <a:xfrm>
            <a:off x="2536580" y="2290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C3A8D6-13BF-4A67-BD56-CB7DADCF723E}"/>
              </a:ext>
            </a:extLst>
          </p:cNvPr>
          <p:cNvSpPr txBox="1"/>
          <p:nvPr/>
        </p:nvSpPr>
        <p:spPr>
          <a:xfrm>
            <a:off x="3167518" y="2290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74526A-C4C7-44B7-AF59-8C0540B1FC2D}"/>
              </a:ext>
            </a:extLst>
          </p:cNvPr>
          <p:cNvSpPr txBox="1"/>
          <p:nvPr/>
        </p:nvSpPr>
        <p:spPr>
          <a:xfrm>
            <a:off x="3819633" y="229911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16F0F1-FECD-4A44-A227-49B93289E6CD}"/>
              </a:ext>
            </a:extLst>
          </p:cNvPr>
          <p:cNvSpPr txBox="1"/>
          <p:nvPr/>
        </p:nvSpPr>
        <p:spPr>
          <a:xfrm>
            <a:off x="4450571" y="229911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F16752-F644-4F11-B963-36F1997C33BA}"/>
              </a:ext>
            </a:extLst>
          </p:cNvPr>
          <p:cNvSpPr txBox="1"/>
          <p:nvPr/>
        </p:nvSpPr>
        <p:spPr>
          <a:xfrm>
            <a:off x="5092099" y="2290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2C1178-9260-455E-80B6-10CDE4DE8C5D}"/>
              </a:ext>
            </a:extLst>
          </p:cNvPr>
          <p:cNvSpPr txBox="1"/>
          <p:nvPr/>
        </p:nvSpPr>
        <p:spPr>
          <a:xfrm>
            <a:off x="5723037" y="229096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9E36C4-BC25-40BD-A047-8503DFA0B522}"/>
              </a:ext>
            </a:extLst>
          </p:cNvPr>
          <p:cNvSpPr txBox="1"/>
          <p:nvPr/>
        </p:nvSpPr>
        <p:spPr>
          <a:xfrm>
            <a:off x="6371124" y="229911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2ECE98-F40A-4B4F-A400-99DA1B16DD14}"/>
              </a:ext>
            </a:extLst>
          </p:cNvPr>
          <p:cNvSpPr txBox="1"/>
          <p:nvPr/>
        </p:nvSpPr>
        <p:spPr>
          <a:xfrm>
            <a:off x="7002062" y="229911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1B3872-3A75-45EC-8B56-FC6DEEBE4EBC}"/>
              </a:ext>
            </a:extLst>
          </p:cNvPr>
          <p:cNvSpPr txBox="1"/>
          <p:nvPr/>
        </p:nvSpPr>
        <p:spPr>
          <a:xfrm>
            <a:off x="2536581" y="250438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4CDB76-8BE6-4181-A1B8-B0696BE2AA48}"/>
              </a:ext>
            </a:extLst>
          </p:cNvPr>
          <p:cNvSpPr txBox="1"/>
          <p:nvPr/>
        </p:nvSpPr>
        <p:spPr>
          <a:xfrm>
            <a:off x="2536580" y="27296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C58710-5132-4038-B9B2-8529F4583A27}"/>
              </a:ext>
            </a:extLst>
          </p:cNvPr>
          <p:cNvSpPr txBox="1"/>
          <p:nvPr/>
        </p:nvSpPr>
        <p:spPr>
          <a:xfrm>
            <a:off x="3167519" y="250438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8B3969-2A7A-4E04-80C8-4A5828EB7DF8}"/>
              </a:ext>
            </a:extLst>
          </p:cNvPr>
          <p:cNvSpPr txBox="1"/>
          <p:nvPr/>
        </p:nvSpPr>
        <p:spPr>
          <a:xfrm>
            <a:off x="3167519" y="27296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23EE0C-D4C7-4C2C-97A1-45F6C37BA680}"/>
              </a:ext>
            </a:extLst>
          </p:cNvPr>
          <p:cNvSpPr txBox="1"/>
          <p:nvPr/>
        </p:nvSpPr>
        <p:spPr>
          <a:xfrm>
            <a:off x="3819634" y="251253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2A9AE5-8118-43BD-9DD7-BF2EB2C9CAC3}"/>
              </a:ext>
            </a:extLst>
          </p:cNvPr>
          <p:cNvSpPr txBox="1"/>
          <p:nvPr/>
        </p:nvSpPr>
        <p:spPr>
          <a:xfrm>
            <a:off x="3819633" y="27377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6ACF2D-CED6-4480-8CCF-DA4958D381F4}"/>
              </a:ext>
            </a:extLst>
          </p:cNvPr>
          <p:cNvSpPr txBox="1"/>
          <p:nvPr/>
        </p:nvSpPr>
        <p:spPr>
          <a:xfrm>
            <a:off x="4450572" y="251253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2D5696-8280-477A-B1AE-DB18ED9FE059}"/>
              </a:ext>
            </a:extLst>
          </p:cNvPr>
          <p:cNvSpPr txBox="1"/>
          <p:nvPr/>
        </p:nvSpPr>
        <p:spPr>
          <a:xfrm>
            <a:off x="4450572" y="27377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D4FA248-7B14-43E0-AF67-A629BE67396A}"/>
              </a:ext>
            </a:extLst>
          </p:cNvPr>
          <p:cNvSpPr txBox="1"/>
          <p:nvPr/>
        </p:nvSpPr>
        <p:spPr>
          <a:xfrm>
            <a:off x="5092100" y="250438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79E881-C164-467F-8C26-739C58272172}"/>
              </a:ext>
            </a:extLst>
          </p:cNvPr>
          <p:cNvSpPr txBox="1"/>
          <p:nvPr/>
        </p:nvSpPr>
        <p:spPr>
          <a:xfrm>
            <a:off x="5092099" y="27296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06E3D6-735F-4941-AFB6-A31286A8F298}"/>
              </a:ext>
            </a:extLst>
          </p:cNvPr>
          <p:cNvSpPr txBox="1"/>
          <p:nvPr/>
        </p:nvSpPr>
        <p:spPr>
          <a:xfrm>
            <a:off x="5723038" y="250438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AE0D0CF-64D1-4738-841A-1B51671C9709}"/>
              </a:ext>
            </a:extLst>
          </p:cNvPr>
          <p:cNvSpPr txBox="1"/>
          <p:nvPr/>
        </p:nvSpPr>
        <p:spPr>
          <a:xfrm>
            <a:off x="5723038" y="2729624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CE495AB-FCB0-43F4-A198-BA2A36140F66}"/>
              </a:ext>
            </a:extLst>
          </p:cNvPr>
          <p:cNvSpPr txBox="1"/>
          <p:nvPr/>
        </p:nvSpPr>
        <p:spPr>
          <a:xfrm>
            <a:off x="6371125" y="251253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8660EE-7241-4231-A3A4-B7AA2C941419}"/>
              </a:ext>
            </a:extLst>
          </p:cNvPr>
          <p:cNvSpPr txBox="1"/>
          <p:nvPr/>
        </p:nvSpPr>
        <p:spPr>
          <a:xfrm>
            <a:off x="6371124" y="27377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35B4E0-07F1-4CBC-8425-B5FFE1ECD17F}"/>
              </a:ext>
            </a:extLst>
          </p:cNvPr>
          <p:cNvSpPr txBox="1"/>
          <p:nvPr/>
        </p:nvSpPr>
        <p:spPr>
          <a:xfrm>
            <a:off x="7002063" y="251253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A53BA1-FF3A-4A52-A19D-7E7685E076E8}"/>
              </a:ext>
            </a:extLst>
          </p:cNvPr>
          <p:cNvSpPr txBox="1"/>
          <p:nvPr/>
        </p:nvSpPr>
        <p:spPr>
          <a:xfrm>
            <a:off x="7002063" y="2737781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336DF6-34FF-4D24-A554-5BA8A4A0C28B}"/>
              </a:ext>
            </a:extLst>
          </p:cNvPr>
          <p:cNvSpPr txBox="1"/>
          <p:nvPr/>
        </p:nvSpPr>
        <p:spPr>
          <a:xfrm>
            <a:off x="2536580" y="293528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426057-7152-4990-AA15-376033DC2605}"/>
              </a:ext>
            </a:extLst>
          </p:cNvPr>
          <p:cNvSpPr txBox="1"/>
          <p:nvPr/>
        </p:nvSpPr>
        <p:spPr>
          <a:xfrm>
            <a:off x="3167519" y="293528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FB56E8-168D-4BC0-AC48-641725800E48}"/>
              </a:ext>
            </a:extLst>
          </p:cNvPr>
          <p:cNvSpPr txBox="1"/>
          <p:nvPr/>
        </p:nvSpPr>
        <p:spPr>
          <a:xfrm>
            <a:off x="3819633" y="29434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E284EE-F0EC-49BD-817C-9698523B93E5}"/>
              </a:ext>
            </a:extLst>
          </p:cNvPr>
          <p:cNvSpPr txBox="1"/>
          <p:nvPr/>
        </p:nvSpPr>
        <p:spPr>
          <a:xfrm>
            <a:off x="4450572" y="29434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5623E6-CC05-47C9-85F5-9E4A45FACF8D}"/>
              </a:ext>
            </a:extLst>
          </p:cNvPr>
          <p:cNvSpPr txBox="1"/>
          <p:nvPr/>
        </p:nvSpPr>
        <p:spPr>
          <a:xfrm>
            <a:off x="5092099" y="293528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B74A493-DB3B-4F13-8E54-BFEBF1AC0E5A}"/>
              </a:ext>
            </a:extLst>
          </p:cNvPr>
          <p:cNvSpPr txBox="1"/>
          <p:nvPr/>
        </p:nvSpPr>
        <p:spPr>
          <a:xfrm>
            <a:off x="5723038" y="2935280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737EE5A-671B-4800-9D23-F9A238CF1BD1}"/>
              </a:ext>
            </a:extLst>
          </p:cNvPr>
          <p:cNvSpPr txBox="1"/>
          <p:nvPr/>
        </p:nvSpPr>
        <p:spPr>
          <a:xfrm>
            <a:off x="6371124" y="29434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5142EE-8EA7-4D2B-9F3F-68C6D39024C3}"/>
              </a:ext>
            </a:extLst>
          </p:cNvPr>
          <p:cNvSpPr txBox="1"/>
          <p:nvPr/>
        </p:nvSpPr>
        <p:spPr>
          <a:xfrm>
            <a:off x="7002063" y="2943437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F973DB0-7276-40E0-97F3-A790AC6D87BC}"/>
              </a:ext>
            </a:extLst>
          </p:cNvPr>
          <p:cNvSpPr txBox="1"/>
          <p:nvPr/>
        </p:nvSpPr>
        <p:spPr>
          <a:xfrm>
            <a:off x="2536581" y="31605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4CEE7A-11D7-4B5B-A118-8842DB629EF7}"/>
              </a:ext>
            </a:extLst>
          </p:cNvPr>
          <p:cNvSpPr txBox="1"/>
          <p:nvPr/>
        </p:nvSpPr>
        <p:spPr>
          <a:xfrm>
            <a:off x="3167519" y="31605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8CEFCB3-124D-4156-9D77-6D136DB596F2}"/>
              </a:ext>
            </a:extLst>
          </p:cNvPr>
          <p:cNvSpPr txBox="1"/>
          <p:nvPr/>
        </p:nvSpPr>
        <p:spPr>
          <a:xfrm>
            <a:off x="3819634" y="316867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F5534D0-D9FB-42AC-83E3-999A144896E5}"/>
              </a:ext>
            </a:extLst>
          </p:cNvPr>
          <p:cNvSpPr txBox="1"/>
          <p:nvPr/>
        </p:nvSpPr>
        <p:spPr>
          <a:xfrm>
            <a:off x="4450572" y="316867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B2C26B2-BCB1-404F-AA14-E7F2FB256CBF}"/>
              </a:ext>
            </a:extLst>
          </p:cNvPr>
          <p:cNvSpPr txBox="1"/>
          <p:nvPr/>
        </p:nvSpPr>
        <p:spPr>
          <a:xfrm>
            <a:off x="5092100" y="31605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6F7A5C9-A2E3-4AE5-A408-A0595090A8AB}"/>
              </a:ext>
            </a:extLst>
          </p:cNvPr>
          <p:cNvSpPr txBox="1"/>
          <p:nvPr/>
        </p:nvSpPr>
        <p:spPr>
          <a:xfrm>
            <a:off x="5723038" y="3160522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C5843D4-9CD6-49B0-A50F-0841B930AD8C}"/>
              </a:ext>
            </a:extLst>
          </p:cNvPr>
          <p:cNvSpPr txBox="1"/>
          <p:nvPr/>
        </p:nvSpPr>
        <p:spPr>
          <a:xfrm>
            <a:off x="6371125" y="316867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F15DED-FDEB-44D5-BEFF-8D7334C9851E}"/>
              </a:ext>
            </a:extLst>
          </p:cNvPr>
          <p:cNvSpPr txBox="1"/>
          <p:nvPr/>
        </p:nvSpPr>
        <p:spPr>
          <a:xfrm>
            <a:off x="7002063" y="3168679"/>
            <a:ext cx="251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1F00D90-6EE9-460C-BF81-614E899AEC0E}"/>
              </a:ext>
            </a:extLst>
          </p:cNvPr>
          <p:cNvSpPr txBox="1"/>
          <p:nvPr/>
        </p:nvSpPr>
        <p:spPr>
          <a:xfrm>
            <a:off x="8024018" y="343829"/>
            <a:ext cx="40007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 Light"/>
                <a:cs typeface="Calibri Light"/>
              </a:rPr>
              <a:t>Certification Report cont.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83B833C-C163-48A8-A4FF-B7960BBB1EA1}"/>
              </a:ext>
            </a:extLst>
          </p:cNvPr>
          <p:cNvSpPr txBox="1"/>
          <p:nvPr/>
        </p:nvSpPr>
        <p:spPr>
          <a:xfrm>
            <a:off x="8086506" y="1421780"/>
            <a:ext cx="37895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Once all data has been verified, the superintendent certifies at the bottom of this report. 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3F7C3E8-1CFF-43AC-BAD3-F87AC5E73ECA}"/>
              </a:ext>
            </a:extLst>
          </p:cNvPr>
          <p:cNvSpPr txBox="1"/>
          <p:nvPr/>
        </p:nvSpPr>
        <p:spPr>
          <a:xfrm>
            <a:off x="7932223" y="6523352"/>
            <a:ext cx="359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**All Data in this presentation is staged.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3DA3731-60AB-4703-91F3-293B11F64BB7}"/>
              </a:ext>
            </a:extLst>
          </p:cNvPr>
          <p:cNvCxnSpPr>
            <a:cxnSpLocks/>
          </p:cNvCxnSpPr>
          <p:nvPr/>
        </p:nvCxnSpPr>
        <p:spPr>
          <a:xfrm flipH="1">
            <a:off x="3819633" y="3531765"/>
            <a:ext cx="4266873" cy="4803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3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 descr="A picture containing table&#10;&#10;Description automatically generated">
            <a:extLst>
              <a:ext uri="{FF2B5EF4-FFF2-40B4-BE49-F238E27FC236}">
                <a16:creationId xmlns:a16="http://schemas.microsoft.com/office/drawing/2014/main" id="{4F7E3786-D8BF-434B-9488-AFB74EB68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979"/>
            <a:ext cx="11971046" cy="50528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A2AC7F-C6E3-F52A-DF2A-D68CE1FCCA33}"/>
              </a:ext>
            </a:extLst>
          </p:cNvPr>
          <p:cNvSpPr/>
          <p:nvPr/>
        </p:nvSpPr>
        <p:spPr>
          <a:xfrm>
            <a:off x="492512" y="1170878"/>
            <a:ext cx="390292" cy="6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A621D-8B02-A1E8-92D7-DB24BFEEBF0B}"/>
              </a:ext>
            </a:extLst>
          </p:cNvPr>
          <p:cNvSpPr txBox="1"/>
          <p:nvPr/>
        </p:nvSpPr>
        <p:spPr>
          <a:xfrm>
            <a:off x="167268" y="464634"/>
            <a:ext cx="37728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alibri Light"/>
                <a:cs typeface="Calibri Light"/>
              </a:rPr>
              <a:t>Details Report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82B4218-DA4F-4BAD-83B5-E65762FD3F09}"/>
              </a:ext>
            </a:extLst>
          </p:cNvPr>
          <p:cNvSpPr txBox="1"/>
          <p:nvPr/>
        </p:nvSpPr>
        <p:spPr>
          <a:xfrm>
            <a:off x="2670654" y="1139173"/>
            <a:ext cx="2079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 Public Schools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4154E-523A-4E36-99F2-AC94C33E3CB1}"/>
              </a:ext>
            </a:extLst>
          </p:cNvPr>
          <p:cNvSpPr/>
          <p:nvPr/>
        </p:nvSpPr>
        <p:spPr>
          <a:xfrm>
            <a:off x="3076429" y="1753440"/>
            <a:ext cx="258353" cy="2154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BF4429-9F49-4B88-B327-E366861F1FA6}"/>
              </a:ext>
            </a:extLst>
          </p:cNvPr>
          <p:cNvCxnSpPr>
            <a:cxnSpLocks/>
            <a:stCxn id="10" idx="1"/>
            <a:endCxn id="5" idx="0"/>
          </p:cNvCxnSpPr>
          <p:nvPr/>
        </p:nvCxnSpPr>
        <p:spPr>
          <a:xfrm flipH="1">
            <a:off x="3205606" y="785202"/>
            <a:ext cx="978329" cy="96823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3F57E6-8DDB-4321-8ADD-8638B1C4D9D0}"/>
              </a:ext>
            </a:extLst>
          </p:cNvPr>
          <p:cNvSpPr txBox="1"/>
          <p:nvPr/>
        </p:nvSpPr>
        <p:spPr>
          <a:xfrm>
            <a:off x="4183935" y="600536"/>
            <a:ext cx="1626131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Save/Export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E14728-23D5-43CB-897D-4BD7A290CF7B}"/>
              </a:ext>
            </a:extLst>
          </p:cNvPr>
          <p:cNvSpPr/>
          <p:nvPr/>
        </p:nvSpPr>
        <p:spPr>
          <a:xfrm>
            <a:off x="1808497" y="1803927"/>
            <a:ext cx="758534" cy="2154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8E382F-38ED-421E-9ABB-4ECE349E50A4}"/>
              </a:ext>
            </a:extLst>
          </p:cNvPr>
          <p:cNvCxnSpPr>
            <a:cxnSpLocks/>
            <a:stCxn id="19" idx="1"/>
            <a:endCxn id="17" idx="0"/>
          </p:cNvCxnSpPr>
          <p:nvPr/>
        </p:nvCxnSpPr>
        <p:spPr>
          <a:xfrm flipH="1">
            <a:off x="2187764" y="680103"/>
            <a:ext cx="541705" cy="11238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924BF8-4AC4-4CAD-9117-312E5AEAB870}"/>
              </a:ext>
            </a:extLst>
          </p:cNvPr>
          <p:cNvSpPr txBox="1"/>
          <p:nvPr/>
        </p:nvSpPr>
        <p:spPr>
          <a:xfrm>
            <a:off x="2729469" y="495437"/>
            <a:ext cx="97833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Search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48D2E3-5635-4934-A98F-0E14B9553167}"/>
              </a:ext>
            </a:extLst>
          </p:cNvPr>
          <p:cNvSpPr/>
          <p:nvPr/>
        </p:nvSpPr>
        <p:spPr>
          <a:xfrm>
            <a:off x="8252332" y="4312499"/>
            <a:ext cx="123825" cy="4993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8FC569-FBB7-43F8-ACC7-2C44AB6E07D2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>
            <a:off x="7436350" y="889186"/>
            <a:ext cx="877895" cy="342331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CFEBDA-CABE-4FBC-AD56-3C63C261A4F4}"/>
              </a:ext>
            </a:extLst>
          </p:cNvPr>
          <p:cNvSpPr txBox="1"/>
          <p:nvPr/>
        </p:nvSpPr>
        <p:spPr>
          <a:xfrm>
            <a:off x="6376933" y="519854"/>
            <a:ext cx="211883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Column Sorting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439D95-7BC0-4390-BB82-913EC2AC63FE}"/>
              </a:ext>
            </a:extLst>
          </p:cNvPr>
          <p:cNvSpPr txBox="1"/>
          <p:nvPr/>
        </p:nvSpPr>
        <p:spPr>
          <a:xfrm>
            <a:off x="6998865" y="6516121"/>
            <a:ext cx="359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**All Data in this presentation is staged.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99EAB4-6189-4706-9377-89B277B687E9}"/>
              </a:ext>
            </a:extLst>
          </p:cNvPr>
          <p:cNvSpPr txBox="1"/>
          <p:nvPr/>
        </p:nvSpPr>
        <p:spPr>
          <a:xfrm>
            <a:off x="613374" y="4882789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12E925-A259-44B4-B64C-3C62F08C615D}"/>
              </a:ext>
            </a:extLst>
          </p:cNvPr>
          <p:cNvSpPr txBox="1"/>
          <p:nvPr/>
        </p:nvSpPr>
        <p:spPr>
          <a:xfrm>
            <a:off x="610116" y="5130487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AA5C3-3CD6-4E27-8A94-4A8F3CE6B16E}"/>
              </a:ext>
            </a:extLst>
          </p:cNvPr>
          <p:cNvSpPr txBox="1"/>
          <p:nvPr/>
        </p:nvSpPr>
        <p:spPr>
          <a:xfrm>
            <a:off x="550916" y="5345058"/>
            <a:ext cx="1535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Wonderland Regional Program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AE204-DD5D-4018-BF0E-307C8C2B3BF7}"/>
              </a:ext>
            </a:extLst>
          </p:cNvPr>
          <p:cNvSpPr txBox="1"/>
          <p:nvPr/>
        </p:nvSpPr>
        <p:spPr>
          <a:xfrm>
            <a:off x="610115" y="5636539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D7DA4F-9429-461E-91C8-B57283CDDACD}"/>
              </a:ext>
            </a:extLst>
          </p:cNvPr>
          <p:cNvSpPr txBox="1"/>
          <p:nvPr/>
        </p:nvSpPr>
        <p:spPr>
          <a:xfrm>
            <a:off x="610115" y="5828003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A278E3-3566-411D-AB1C-EE77E5156E3A}"/>
              </a:ext>
            </a:extLst>
          </p:cNvPr>
          <p:cNvSpPr txBox="1"/>
          <p:nvPr/>
        </p:nvSpPr>
        <p:spPr>
          <a:xfrm>
            <a:off x="2357001" y="4878234"/>
            <a:ext cx="108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Elementary School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9AAFF2-6D3C-4E82-AC61-9721DB4AD93C}"/>
              </a:ext>
            </a:extLst>
          </p:cNvPr>
          <p:cNvSpPr txBox="1"/>
          <p:nvPr/>
        </p:nvSpPr>
        <p:spPr>
          <a:xfrm>
            <a:off x="2352744" y="5640203"/>
            <a:ext cx="108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Elementary School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1FD89F-AE20-4555-837C-161E73B5648D}"/>
              </a:ext>
            </a:extLst>
          </p:cNvPr>
          <p:cNvSpPr txBox="1"/>
          <p:nvPr/>
        </p:nvSpPr>
        <p:spPr>
          <a:xfrm>
            <a:off x="2352744" y="5140268"/>
            <a:ext cx="108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Middle School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15AE43-B660-45B3-8592-D0571756EB19}"/>
              </a:ext>
            </a:extLst>
          </p:cNvPr>
          <p:cNvSpPr txBox="1"/>
          <p:nvPr/>
        </p:nvSpPr>
        <p:spPr>
          <a:xfrm>
            <a:off x="2321561" y="5354313"/>
            <a:ext cx="108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Wonderland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6D7D-3635-4183-BA8F-C36203AA2C33}"/>
              </a:ext>
            </a:extLst>
          </p:cNvPr>
          <p:cNvSpPr txBox="1"/>
          <p:nvPr/>
        </p:nvSpPr>
        <p:spPr>
          <a:xfrm>
            <a:off x="2352744" y="5827619"/>
            <a:ext cx="1082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High School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CE0240-FDD1-44F0-B3C2-CC8FE5724502}"/>
              </a:ext>
            </a:extLst>
          </p:cNvPr>
          <p:cNvSpPr txBox="1"/>
          <p:nvPr/>
        </p:nvSpPr>
        <p:spPr>
          <a:xfrm>
            <a:off x="3793671" y="4883185"/>
            <a:ext cx="1343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F039E6-456B-4291-9F74-E5D2A0375FE8}"/>
              </a:ext>
            </a:extLst>
          </p:cNvPr>
          <p:cNvSpPr txBox="1"/>
          <p:nvPr/>
        </p:nvSpPr>
        <p:spPr>
          <a:xfrm>
            <a:off x="3790413" y="5130883"/>
            <a:ext cx="1362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FE08F5-4828-47F9-93FE-7A727CD51468}"/>
              </a:ext>
            </a:extLst>
          </p:cNvPr>
          <p:cNvSpPr txBox="1"/>
          <p:nvPr/>
        </p:nvSpPr>
        <p:spPr>
          <a:xfrm>
            <a:off x="3793671" y="5353069"/>
            <a:ext cx="1362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BA6F17-6827-4677-B55C-8275AE4AB58E}"/>
              </a:ext>
            </a:extLst>
          </p:cNvPr>
          <p:cNvSpPr txBox="1"/>
          <p:nvPr/>
        </p:nvSpPr>
        <p:spPr>
          <a:xfrm>
            <a:off x="3790412" y="5636935"/>
            <a:ext cx="1362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F8DD0E-DF32-4E1B-85E3-B917E2EC583E}"/>
              </a:ext>
            </a:extLst>
          </p:cNvPr>
          <p:cNvSpPr txBox="1"/>
          <p:nvPr/>
        </p:nvSpPr>
        <p:spPr>
          <a:xfrm>
            <a:off x="3790412" y="5828399"/>
            <a:ext cx="1362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6B57CF-A6EB-4355-A97A-A5B66A0A4182}"/>
              </a:ext>
            </a:extLst>
          </p:cNvPr>
          <p:cNvSpPr txBox="1"/>
          <p:nvPr/>
        </p:nvSpPr>
        <p:spPr>
          <a:xfrm>
            <a:off x="5114826" y="486082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Electra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73F14A-74CA-4843-88AA-DE78D37A1234}"/>
              </a:ext>
            </a:extLst>
          </p:cNvPr>
          <p:cNvSpPr txBox="1"/>
          <p:nvPr/>
        </p:nvSpPr>
        <p:spPr>
          <a:xfrm>
            <a:off x="5111568" y="510765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Philippa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B62ED6-22E9-49D1-B0AB-DB9925B881A4}"/>
              </a:ext>
            </a:extLst>
          </p:cNvPr>
          <p:cNvSpPr txBox="1"/>
          <p:nvPr/>
        </p:nvSpPr>
        <p:spPr>
          <a:xfrm>
            <a:off x="5114826" y="5352941"/>
            <a:ext cx="821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Andromeda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574388-3397-4A38-9E2D-A569C61D82CE}"/>
              </a:ext>
            </a:extLst>
          </p:cNvPr>
          <p:cNvSpPr txBox="1"/>
          <p:nvPr/>
        </p:nvSpPr>
        <p:spPr>
          <a:xfrm>
            <a:off x="5111568" y="560418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Emerald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300650-0BAC-4BD2-9F14-62EB71D33A9A}"/>
              </a:ext>
            </a:extLst>
          </p:cNvPr>
          <p:cNvSpPr txBox="1"/>
          <p:nvPr/>
        </p:nvSpPr>
        <p:spPr>
          <a:xfrm>
            <a:off x="5111568" y="583501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Cornelius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18DE6D-4A44-433F-9A4D-F1BE4E481961}"/>
              </a:ext>
            </a:extLst>
          </p:cNvPr>
          <p:cNvSpPr txBox="1"/>
          <p:nvPr/>
        </p:nvSpPr>
        <p:spPr>
          <a:xfrm>
            <a:off x="5813325" y="486740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Glimmer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672BB2-BA05-4CD9-A1CF-31F35DCBFEB6}"/>
              </a:ext>
            </a:extLst>
          </p:cNvPr>
          <p:cNvSpPr txBox="1"/>
          <p:nvPr/>
        </p:nvSpPr>
        <p:spPr>
          <a:xfrm>
            <a:off x="5810067" y="511422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Buttercup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0E903E-345F-4E65-B027-45D5F6F68C8C}"/>
              </a:ext>
            </a:extLst>
          </p:cNvPr>
          <p:cNvSpPr txBox="1"/>
          <p:nvPr/>
        </p:nvSpPr>
        <p:spPr>
          <a:xfrm>
            <a:off x="5813325" y="535951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Angel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2BC197-8A01-4009-B13E-D030D97325CE}"/>
              </a:ext>
            </a:extLst>
          </p:cNvPr>
          <p:cNvSpPr txBox="1"/>
          <p:nvPr/>
        </p:nvSpPr>
        <p:spPr>
          <a:xfrm>
            <a:off x="5810067" y="561075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Clover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0FD45A-71F1-4E76-9E12-766E591EB5EF}"/>
              </a:ext>
            </a:extLst>
          </p:cNvPr>
          <p:cNvSpPr txBox="1"/>
          <p:nvPr/>
        </p:nvSpPr>
        <p:spPr>
          <a:xfrm>
            <a:off x="5810067" y="584158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Topaz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0E13F1-41D5-434A-83C2-88DA60D5DD87}"/>
              </a:ext>
            </a:extLst>
          </p:cNvPr>
          <p:cNvSpPr txBox="1"/>
          <p:nvPr/>
        </p:nvSpPr>
        <p:spPr>
          <a:xfrm>
            <a:off x="7196314" y="4867401"/>
            <a:ext cx="722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104852374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D4250E-64EE-4D4B-B6CB-5023C170462C}"/>
              </a:ext>
            </a:extLst>
          </p:cNvPr>
          <p:cNvSpPr txBox="1"/>
          <p:nvPr/>
        </p:nvSpPr>
        <p:spPr>
          <a:xfrm>
            <a:off x="7193056" y="5114226"/>
            <a:ext cx="722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105473276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93D19F-6E17-4F71-9946-7874D4204BBF}"/>
              </a:ext>
            </a:extLst>
          </p:cNvPr>
          <p:cNvSpPr txBox="1"/>
          <p:nvPr/>
        </p:nvSpPr>
        <p:spPr>
          <a:xfrm>
            <a:off x="7196315" y="5359513"/>
            <a:ext cx="719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102378569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910DF3-9752-4DBA-BF53-33BA7791D35F}"/>
              </a:ext>
            </a:extLst>
          </p:cNvPr>
          <p:cNvSpPr txBox="1"/>
          <p:nvPr/>
        </p:nvSpPr>
        <p:spPr>
          <a:xfrm>
            <a:off x="7193057" y="5610753"/>
            <a:ext cx="725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105432689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A4931D-A48D-4C40-859B-EE037BE1AC98}"/>
              </a:ext>
            </a:extLst>
          </p:cNvPr>
          <p:cNvSpPr txBox="1"/>
          <p:nvPr/>
        </p:nvSpPr>
        <p:spPr>
          <a:xfrm>
            <a:off x="7193057" y="5841585"/>
            <a:ext cx="722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102684365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FC3D30-C980-446D-863B-95ADEAD4A5BC}"/>
              </a:ext>
            </a:extLst>
          </p:cNvPr>
          <p:cNvSpPr txBox="1"/>
          <p:nvPr/>
        </p:nvSpPr>
        <p:spPr>
          <a:xfrm>
            <a:off x="10572161" y="487641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Female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1B6C93-0E65-4CC4-82BF-43381CA7E6A2}"/>
              </a:ext>
            </a:extLst>
          </p:cNvPr>
          <p:cNvSpPr txBox="1"/>
          <p:nvPr/>
        </p:nvSpPr>
        <p:spPr>
          <a:xfrm>
            <a:off x="10568903" y="512324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Male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D722328-DEBA-497B-814F-C79DF06DD72B}"/>
              </a:ext>
            </a:extLst>
          </p:cNvPr>
          <p:cNvSpPr txBox="1"/>
          <p:nvPr/>
        </p:nvSpPr>
        <p:spPr>
          <a:xfrm>
            <a:off x="10572161" y="536852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Male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FE21FB-5A42-45C6-BED6-A25A48CE9D6E}"/>
              </a:ext>
            </a:extLst>
          </p:cNvPr>
          <p:cNvSpPr txBox="1"/>
          <p:nvPr/>
        </p:nvSpPr>
        <p:spPr>
          <a:xfrm>
            <a:off x="10568903" y="561976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Female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25873E4-AE93-4C5B-9DE1-5A59E2F28B7E}"/>
              </a:ext>
            </a:extLst>
          </p:cNvPr>
          <p:cNvSpPr txBox="1"/>
          <p:nvPr/>
        </p:nvSpPr>
        <p:spPr>
          <a:xfrm>
            <a:off x="10568903" y="585060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Male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2DC4B4-9D35-4D93-A7C0-C18A5DCA7887}"/>
              </a:ext>
            </a:extLst>
          </p:cNvPr>
          <p:cNvSpPr txBox="1"/>
          <p:nvPr/>
        </p:nvSpPr>
        <p:spPr>
          <a:xfrm>
            <a:off x="9841450" y="486082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01/08/17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24166D-5DD7-44AF-8A27-C01246D54F7C}"/>
              </a:ext>
            </a:extLst>
          </p:cNvPr>
          <p:cNvSpPr txBox="1"/>
          <p:nvPr/>
        </p:nvSpPr>
        <p:spPr>
          <a:xfrm>
            <a:off x="9838192" y="510765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02/02/10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5BEE95-2DFF-47A0-842C-B5DC1E4D9FE2}"/>
              </a:ext>
            </a:extLst>
          </p:cNvPr>
          <p:cNvSpPr txBox="1"/>
          <p:nvPr/>
        </p:nvSpPr>
        <p:spPr>
          <a:xfrm>
            <a:off x="9841450" y="535294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06/25/07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D480CD-A186-4C97-B0DE-225F6B0743AD}"/>
              </a:ext>
            </a:extLst>
          </p:cNvPr>
          <p:cNvSpPr txBox="1"/>
          <p:nvPr/>
        </p:nvSpPr>
        <p:spPr>
          <a:xfrm>
            <a:off x="9838192" y="560418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05/07/15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9A20AA-8E0A-4669-B698-37130ADA1698}"/>
              </a:ext>
            </a:extLst>
          </p:cNvPr>
          <p:cNvSpPr txBox="1"/>
          <p:nvPr/>
        </p:nvSpPr>
        <p:spPr>
          <a:xfrm>
            <a:off x="9838192" y="583501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04/04/04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FDAC14-5915-4095-824B-5F915ECFE0BF}"/>
              </a:ext>
            </a:extLst>
          </p:cNvPr>
          <p:cNvSpPr txBox="1"/>
          <p:nvPr/>
        </p:nvSpPr>
        <p:spPr>
          <a:xfrm>
            <a:off x="7791793" y="488278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65DB73-EB7E-4D5B-A52E-D8618E411775}"/>
              </a:ext>
            </a:extLst>
          </p:cNvPr>
          <p:cNvSpPr txBox="1"/>
          <p:nvPr/>
        </p:nvSpPr>
        <p:spPr>
          <a:xfrm>
            <a:off x="7788535" y="512961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1BEE2D-BA7C-454F-9FCF-6150EBCE8E46}"/>
              </a:ext>
            </a:extLst>
          </p:cNvPr>
          <p:cNvSpPr txBox="1"/>
          <p:nvPr/>
        </p:nvSpPr>
        <p:spPr>
          <a:xfrm>
            <a:off x="7791793" y="537490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F827DE6-6C91-4BD4-8595-4930144E829B}"/>
              </a:ext>
            </a:extLst>
          </p:cNvPr>
          <p:cNvSpPr txBox="1"/>
          <p:nvPr/>
        </p:nvSpPr>
        <p:spPr>
          <a:xfrm>
            <a:off x="7788535" y="562614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03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BDABE3-92C1-43EC-A19E-521593056C29}"/>
              </a:ext>
            </a:extLst>
          </p:cNvPr>
          <p:cNvSpPr txBox="1"/>
          <p:nvPr/>
        </p:nvSpPr>
        <p:spPr>
          <a:xfrm>
            <a:off x="7788535" y="585697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12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C6A32EC-0DDB-4441-BE63-4866EBE9F6CE}"/>
              </a:ext>
            </a:extLst>
          </p:cNvPr>
          <p:cNvSpPr txBox="1"/>
          <p:nvPr/>
        </p:nvSpPr>
        <p:spPr>
          <a:xfrm>
            <a:off x="8449291" y="489259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C27ABD5-C4FA-4BEA-9855-A4BBABDD61C8}"/>
              </a:ext>
            </a:extLst>
          </p:cNvPr>
          <p:cNvSpPr txBox="1"/>
          <p:nvPr/>
        </p:nvSpPr>
        <p:spPr>
          <a:xfrm>
            <a:off x="8446033" y="513942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BE3ED1-8814-4018-BED9-9409BA2DAC3F}"/>
              </a:ext>
            </a:extLst>
          </p:cNvPr>
          <p:cNvSpPr txBox="1"/>
          <p:nvPr/>
        </p:nvSpPr>
        <p:spPr>
          <a:xfrm>
            <a:off x="8449291" y="538471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77F1019-A50C-4DD5-989A-1CD1C651A069}"/>
              </a:ext>
            </a:extLst>
          </p:cNvPr>
          <p:cNvSpPr txBox="1"/>
          <p:nvPr/>
        </p:nvSpPr>
        <p:spPr>
          <a:xfrm>
            <a:off x="8446033" y="563595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783ADC6-46EC-406C-BBB9-76676D791D15}"/>
              </a:ext>
            </a:extLst>
          </p:cNvPr>
          <p:cNvSpPr txBox="1"/>
          <p:nvPr/>
        </p:nvSpPr>
        <p:spPr>
          <a:xfrm>
            <a:off x="8446033" y="586678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A63B7BB-D3B3-4219-A098-1AA62BC725E7}"/>
              </a:ext>
            </a:extLst>
          </p:cNvPr>
          <p:cNvSpPr txBox="1"/>
          <p:nvPr/>
        </p:nvSpPr>
        <p:spPr>
          <a:xfrm>
            <a:off x="9174896" y="489259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51F05B-DF4C-4E3E-8ECB-07F762460970}"/>
              </a:ext>
            </a:extLst>
          </p:cNvPr>
          <p:cNvSpPr txBox="1"/>
          <p:nvPr/>
        </p:nvSpPr>
        <p:spPr>
          <a:xfrm>
            <a:off x="9171638" y="513942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AD654C-D0F6-49FA-AB13-1323E5F01967}"/>
              </a:ext>
            </a:extLst>
          </p:cNvPr>
          <p:cNvSpPr txBox="1"/>
          <p:nvPr/>
        </p:nvSpPr>
        <p:spPr>
          <a:xfrm>
            <a:off x="9174896" y="538471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2808C1-2F89-42F6-ADAB-064794A7EF23}"/>
              </a:ext>
            </a:extLst>
          </p:cNvPr>
          <p:cNvSpPr txBox="1"/>
          <p:nvPr/>
        </p:nvSpPr>
        <p:spPr>
          <a:xfrm>
            <a:off x="9171638" y="563595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B2AA1E0-0B11-472D-A338-8FEAD5DB6A45}"/>
              </a:ext>
            </a:extLst>
          </p:cNvPr>
          <p:cNvSpPr txBox="1"/>
          <p:nvPr/>
        </p:nvSpPr>
        <p:spPr>
          <a:xfrm>
            <a:off x="9171638" y="586678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528F89A-BDD9-4C98-BBD7-34647A70E433}"/>
              </a:ext>
            </a:extLst>
          </p:cNvPr>
          <p:cNvSpPr txBox="1"/>
          <p:nvPr/>
        </p:nvSpPr>
        <p:spPr>
          <a:xfrm>
            <a:off x="11225010" y="488278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White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1C2C899-C555-42E1-86CF-D85F6F5F267F}"/>
              </a:ext>
            </a:extLst>
          </p:cNvPr>
          <p:cNvSpPr txBox="1"/>
          <p:nvPr/>
        </p:nvSpPr>
        <p:spPr>
          <a:xfrm>
            <a:off x="11221752" y="512961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White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BD57E5B-35FE-4C5E-9FF5-D8E4031F7813}"/>
              </a:ext>
            </a:extLst>
          </p:cNvPr>
          <p:cNvSpPr txBox="1"/>
          <p:nvPr/>
        </p:nvSpPr>
        <p:spPr>
          <a:xfrm>
            <a:off x="11225010" y="537490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White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9C00636-A3C8-477D-B7B0-A817824F46C1}"/>
              </a:ext>
            </a:extLst>
          </p:cNvPr>
          <p:cNvSpPr txBox="1"/>
          <p:nvPr/>
        </p:nvSpPr>
        <p:spPr>
          <a:xfrm>
            <a:off x="11221752" y="562614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White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D21AEBC-909C-49B5-98FA-975B0963D769}"/>
              </a:ext>
            </a:extLst>
          </p:cNvPr>
          <p:cNvSpPr txBox="1"/>
          <p:nvPr/>
        </p:nvSpPr>
        <p:spPr>
          <a:xfrm>
            <a:off x="11236258" y="5766697"/>
            <a:ext cx="70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Two or More Races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4CACC1A-C999-4F58-B966-D010B3546430}"/>
              </a:ext>
            </a:extLst>
          </p:cNvPr>
          <p:cNvSpPr txBox="1"/>
          <p:nvPr/>
        </p:nvSpPr>
        <p:spPr>
          <a:xfrm>
            <a:off x="549516" y="3806223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Rainbows and Unicorns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1A90495-E4C1-4842-A32E-BA35B8A04335}"/>
              </a:ext>
            </a:extLst>
          </p:cNvPr>
          <p:cNvSpPr txBox="1"/>
          <p:nvPr/>
        </p:nvSpPr>
        <p:spPr>
          <a:xfrm>
            <a:off x="2223889" y="3820708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ALL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3219A26-ED45-4B6E-A9CA-EEE1B3298602}"/>
              </a:ext>
            </a:extLst>
          </p:cNvPr>
          <p:cNvSpPr txBox="1"/>
          <p:nvPr/>
        </p:nvSpPr>
        <p:spPr>
          <a:xfrm>
            <a:off x="3822355" y="3820708"/>
            <a:ext cx="116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5/17/2023 9:36AM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8DBD1F1-ED30-4DAC-944E-A1CE44C8956B}"/>
              </a:ext>
            </a:extLst>
          </p:cNvPr>
          <p:cNvSpPr txBox="1"/>
          <p:nvPr/>
        </p:nvSpPr>
        <p:spPr>
          <a:xfrm>
            <a:off x="5111568" y="3759153"/>
            <a:ext cx="792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5/15/2023 5:24PM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E69CC4F-D2A5-4C0B-839F-0BEFA300202A}"/>
              </a:ext>
            </a:extLst>
          </p:cNvPr>
          <p:cNvSpPr txBox="1"/>
          <p:nvPr/>
        </p:nvSpPr>
        <p:spPr>
          <a:xfrm>
            <a:off x="496213" y="114236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5991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19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A94E517-C17B-44CC-B591-F41D40A8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1" y="1110173"/>
            <a:ext cx="11196735" cy="4901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18E6F-D249-4BCF-8459-42B4DEB0058F}"/>
              </a:ext>
            </a:extLst>
          </p:cNvPr>
          <p:cNvSpPr txBox="1"/>
          <p:nvPr/>
        </p:nvSpPr>
        <p:spPr>
          <a:xfrm>
            <a:off x="1660894" y="483225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517C1-90F7-4C29-980B-C34C4D229E05}"/>
              </a:ext>
            </a:extLst>
          </p:cNvPr>
          <p:cNvSpPr txBox="1"/>
          <p:nvPr/>
        </p:nvSpPr>
        <p:spPr>
          <a:xfrm>
            <a:off x="1657636" y="507907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4293A-475E-417E-8F51-4B6B54C30530}"/>
              </a:ext>
            </a:extLst>
          </p:cNvPr>
          <p:cNvSpPr txBox="1"/>
          <p:nvPr/>
        </p:nvSpPr>
        <p:spPr>
          <a:xfrm>
            <a:off x="1660894" y="532436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B27BE-2E56-40C6-A294-104C53F8FEB3}"/>
              </a:ext>
            </a:extLst>
          </p:cNvPr>
          <p:cNvSpPr txBox="1"/>
          <p:nvPr/>
        </p:nvSpPr>
        <p:spPr>
          <a:xfrm>
            <a:off x="1657636" y="557560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75893-2579-4829-A9BE-A2CED519732D}"/>
              </a:ext>
            </a:extLst>
          </p:cNvPr>
          <p:cNvSpPr txBox="1"/>
          <p:nvPr/>
        </p:nvSpPr>
        <p:spPr>
          <a:xfrm>
            <a:off x="1657636" y="580643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FC064-2371-45F8-A9F6-26B508481A97}"/>
              </a:ext>
            </a:extLst>
          </p:cNvPr>
          <p:cNvSpPr txBox="1"/>
          <p:nvPr/>
        </p:nvSpPr>
        <p:spPr>
          <a:xfrm>
            <a:off x="10029001" y="483225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D6D2-6A89-43A9-B8B4-A6398A786676}"/>
              </a:ext>
            </a:extLst>
          </p:cNvPr>
          <p:cNvSpPr txBox="1"/>
          <p:nvPr/>
        </p:nvSpPr>
        <p:spPr>
          <a:xfrm>
            <a:off x="10025743" y="507907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8D090-203A-405C-ABF7-03D4294EDE60}"/>
              </a:ext>
            </a:extLst>
          </p:cNvPr>
          <p:cNvSpPr txBox="1"/>
          <p:nvPr/>
        </p:nvSpPr>
        <p:spPr>
          <a:xfrm>
            <a:off x="10029001" y="532436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8B3AC-2EA2-47D3-BE02-EF75DDA0A5E7}"/>
              </a:ext>
            </a:extLst>
          </p:cNvPr>
          <p:cNvSpPr txBox="1"/>
          <p:nvPr/>
        </p:nvSpPr>
        <p:spPr>
          <a:xfrm>
            <a:off x="10025743" y="557560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AC93E-A97F-465F-A5E7-232CF488EA2F}"/>
              </a:ext>
            </a:extLst>
          </p:cNvPr>
          <p:cNvSpPr txBox="1"/>
          <p:nvPr/>
        </p:nvSpPr>
        <p:spPr>
          <a:xfrm>
            <a:off x="10025743" y="580643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63B49-23CE-47CD-BF6D-59F8B3D6FED4}"/>
              </a:ext>
            </a:extLst>
          </p:cNvPr>
          <p:cNvSpPr txBox="1"/>
          <p:nvPr/>
        </p:nvSpPr>
        <p:spPr>
          <a:xfrm>
            <a:off x="2442339" y="482157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5E7A6-F64B-47AE-AAB2-6F2E0BF5F441}"/>
              </a:ext>
            </a:extLst>
          </p:cNvPr>
          <p:cNvSpPr txBox="1"/>
          <p:nvPr/>
        </p:nvSpPr>
        <p:spPr>
          <a:xfrm>
            <a:off x="2435823" y="507245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53B2D6-1AE1-4581-8B55-2E8C4E890FC0}"/>
              </a:ext>
            </a:extLst>
          </p:cNvPr>
          <p:cNvSpPr txBox="1"/>
          <p:nvPr/>
        </p:nvSpPr>
        <p:spPr>
          <a:xfrm>
            <a:off x="2442339" y="531369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1E2F2C-E2B5-425B-AC42-2258DE8DCDB7}"/>
              </a:ext>
            </a:extLst>
          </p:cNvPr>
          <p:cNvSpPr txBox="1"/>
          <p:nvPr/>
        </p:nvSpPr>
        <p:spPr>
          <a:xfrm>
            <a:off x="2442339" y="557560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7E4A12-85BE-4FEC-8ECC-64004D8D6E78}"/>
              </a:ext>
            </a:extLst>
          </p:cNvPr>
          <p:cNvSpPr txBox="1"/>
          <p:nvPr/>
        </p:nvSpPr>
        <p:spPr>
          <a:xfrm>
            <a:off x="2442339" y="579079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98308-13FE-4DA0-9424-6C08EC31BA63}"/>
              </a:ext>
            </a:extLst>
          </p:cNvPr>
          <p:cNvSpPr txBox="1"/>
          <p:nvPr/>
        </p:nvSpPr>
        <p:spPr>
          <a:xfrm>
            <a:off x="10736233" y="483225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70157-2D70-454B-A89A-342D8A3865D2}"/>
              </a:ext>
            </a:extLst>
          </p:cNvPr>
          <p:cNvSpPr txBox="1"/>
          <p:nvPr/>
        </p:nvSpPr>
        <p:spPr>
          <a:xfrm>
            <a:off x="10729717" y="508312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00864-4BD6-4DC5-B54E-99A73548F31D}"/>
              </a:ext>
            </a:extLst>
          </p:cNvPr>
          <p:cNvSpPr txBox="1"/>
          <p:nvPr/>
        </p:nvSpPr>
        <p:spPr>
          <a:xfrm>
            <a:off x="10736233" y="532436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EC7B5-B769-4D42-BF01-1E8855CFCF4E}"/>
              </a:ext>
            </a:extLst>
          </p:cNvPr>
          <p:cNvSpPr txBox="1"/>
          <p:nvPr/>
        </p:nvSpPr>
        <p:spPr>
          <a:xfrm>
            <a:off x="10736233" y="558627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0225BE-2FCA-4B00-B881-A5A062757DC5}"/>
              </a:ext>
            </a:extLst>
          </p:cNvPr>
          <p:cNvSpPr txBox="1"/>
          <p:nvPr/>
        </p:nvSpPr>
        <p:spPr>
          <a:xfrm>
            <a:off x="10736233" y="580146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63F64F-0BE8-4EA6-B889-8F133F892606}"/>
              </a:ext>
            </a:extLst>
          </p:cNvPr>
          <p:cNvSpPr txBox="1"/>
          <p:nvPr/>
        </p:nvSpPr>
        <p:spPr>
          <a:xfrm>
            <a:off x="9358564" y="483650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1B5E5A-9899-4583-96CB-8BCB10E5B469}"/>
              </a:ext>
            </a:extLst>
          </p:cNvPr>
          <p:cNvSpPr txBox="1"/>
          <p:nvPr/>
        </p:nvSpPr>
        <p:spPr>
          <a:xfrm>
            <a:off x="9352048" y="508737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EB8BC-919E-4259-8162-8B52749A0D21}"/>
              </a:ext>
            </a:extLst>
          </p:cNvPr>
          <p:cNvSpPr txBox="1"/>
          <p:nvPr/>
        </p:nvSpPr>
        <p:spPr>
          <a:xfrm>
            <a:off x="9358564" y="532861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D85750-4244-41D8-B40A-E20316E92D94}"/>
              </a:ext>
            </a:extLst>
          </p:cNvPr>
          <p:cNvSpPr txBox="1"/>
          <p:nvPr/>
        </p:nvSpPr>
        <p:spPr>
          <a:xfrm>
            <a:off x="9358564" y="559052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4B9CDE-3196-4042-9F1A-A1661B64CACC}"/>
              </a:ext>
            </a:extLst>
          </p:cNvPr>
          <p:cNvSpPr txBox="1"/>
          <p:nvPr/>
        </p:nvSpPr>
        <p:spPr>
          <a:xfrm>
            <a:off x="9358564" y="580571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CDF67E-1F58-4B69-A1C9-E3BEBFD3BDC1}"/>
              </a:ext>
            </a:extLst>
          </p:cNvPr>
          <p:cNvSpPr txBox="1"/>
          <p:nvPr/>
        </p:nvSpPr>
        <p:spPr>
          <a:xfrm>
            <a:off x="8661585" y="481605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84EDFD-385B-4F8C-8625-1719B8EE47F2}"/>
              </a:ext>
            </a:extLst>
          </p:cNvPr>
          <p:cNvSpPr txBox="1"/>
          <p:nvPr/>
        </p:nvSpPr>
        <p:spPr>
          <a:xfrm>
            <a:off x="8658327" y="506288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0485D0-6A2D-4E50-89CD-0A06D7B0F07C}"/>
              </a:ext>
            </a:extLst>
          </p:cNvPr>
          <p:cNvSpPr txBox="1"/>
          <p:nvPr/>
        </p:nvSpPr>
        <p:spPr>
          <a:xfrm>
            <a:off x="8661585" y="530816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306253-314D-42BA-AAF6-16551D51267D}"/>
              </a:ext>
            </a:extLst>
          </p:cNvPr>
          <p:cNvSpPr txBox="1"/>
          <p:nvPr/>
        </p:nvSpPr>
        <p:spPr>
          <a:xfrm>
            <a:off x="8658327" y="555940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AE31FA-CB3F-4DBC-9B1A-208004B8B5FE}"/>
              </a:ext>
            </a:extLst>
          </p:cNvPr>
          <p:cNvSpPr txBox="1"/>
          <p:nvPr/>
        </p:nvSpPr>
        <p:spPr>
          <a:xfrm>
            <a:off x="8658327" y="579024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856787-F1C7-42BD-B670-410F3F97C78D}"/>
              </a:ext>
            </a:extLst>
          </p:cNvPr>
          <p:cNvSpPr txBox="1"/>
          <p:nvPr/>
        </p:nvSpPr>
        <p:spPr>
          <a:xfrm>
            <a:off x="6590195" y="484743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0C9F78-A6E6-418E-A922-4D3D1AE1CDA9}"/>
              </a:ext>
            </a:extLst>
          </p:cNvPr>
          <p:cNvSpPr txBox="1"/>
          <p:nvPr/>
        </p:nvSpPr>
        <p:spPr>
          <a:xfrm>
            <a:off x="6586937" y="509426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AE36EB-3003-4F88-904A-FF3CC1DCD5B1}"/>
              </a:ext>
            </a:extLst>
          </p:cNvPr>
          <p:cNvSpPr txBox="1"/>
          <p:nvPr/>
        </p:nvSpPr>
        <p:spPr>
          <a:xfrm>
            <a:off x="6590195" y="533954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D88875-8B4D-4839-B2B7-4C0C241E5FE2}"/>
              </a:ext>
            </a:extLst>
          </p:cNvPr>
          <p:cNvSpPr txBox="1"/>
          <p:nvPr/>
        </p:nvSpPr>
        <p:spPr>
          <a:xfrm>
            <a:off x="6586937" y="559078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A0EDF6-E2EA-47A9-B774-7CB020AC8E62}"/>
              </a:ext>
            </a:extLst>
          </p:cNvPr>
          <p:cNvSpPr txBox="1"/>
          <p:nvPr/>
        </p:nvSpPr>
        <p:spPr>
          <a:xfrm>
            <a:off x="6586937" y="582162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68040-1860-4A44-8651-FF5173F19E4E}"/>
              </a:ext>
            </a:extLst>
          </p:cNvPr>
          <p:cNvSpPr txBox="1"/>
          <p:nvPr/>
        </p:nvSpPr>
        <p:spPr>
          <a:xfrm>
            <a:off x="7297427" y="484743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9EBC4E-F7A2-42BA-9B6E-54971488B623}"/>
              </a:ext>
            </a:extLst>
          </p:cNvPr>
          <p:cNvSpPr txBox="1"/>
          <p:nvPr/>
        </p:nvSpPr>
        <p:spPr>
          <a:xfrm>
            <a:off x="7290911" y="509831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9630E6-60C7-4E49-B7D3-90945E9D5AE4}"/>
              </a:ext>
            </a:extLst>
          </p:cNvPr>
          <p:cNvSpPr txBox="1"/>
          <p:nvPr/>
        </p:nvSpPr>
        <p:spPr>
          <a:xfrm>
            <a:off x="7297427" y="533954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EFC30A-3F5A-4C55-9E9E-B63AB800D29A}"/>
              </a:ext>
            </a:extLst>
          </p:cNvPr>
          <p:cNvSpPr txBox="1"/>
          <p:nvPr/>
        </p:nvSpPr>
        <p:spPr>
          <a:xfrm>
            <a:off x="7297427" y="560146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8A01D6-60C5-4C1A-BE6A-21AD7473504B}"/>
              </a:ext>
            </a:extLst>
          </p:cNvPr>
          <p:cNvSpPr txBox="1"/>
          <p:nvPr/>
        </p:nvSpPr>
        <p:spPr>
          <a:xfrm>
            <a:off x="7297427" y="581665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7F4A8C-5354-4519-9BA2-3F5A283B2CC5}"/>
              </a:ext>
            </a:extLst>
          </p:cNvPr>
          <p:cNvSpPr txBox="1"/>
          <p:nvPr/>
        </p:nvSpPr>
        <p:spPr>
          <a:xfrm>
            <a:off x="5919758" y="4851689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D1FB2A-455E-40BD-B04A-BE6E03D528CA}"/>
              </a:ext>
            </a:extLst>
          </p:cNvPr>
          <p:cNvSpPr txBox="1"/>
          <p:nvPr/>
        </p:nvSpPr>
        <p:spPr>
          <a:xfrm>
            <a:off x="323459" y="483225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NON-EL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27AC18-2D47-4310-8557-18EE6C140A1F}"/>
              </a:ext>
            </a:extLst>
          </p:cNvPr>
          <p:cNvSpPr txBox="1"/>
          <p:nvPr/>
        </p:nvSpPr>
        <p:spPr>
          <a:xfrm>
            <a:off x="316943" y="508312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NON-EL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CBB28C-35D1-42F5-8A58-35C0480F05AF}"/>
              </a:ext>
            </a:extLst>
          </p:cNvPr>
          <p:cNvSpPr txBox="1"/>
          <p:nvPr/>
        </p:nvSpPr>
        <p:spPr>
          <a:xfrm>
            <a:off x="323459" y="5324362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NON-EL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A7652-D3FF-490A-B9B5-91E464693E9F}"/>
              </a:ext>
            </a:extLst>
          </p:cNvPr>
          <p:cNvSpPr txBox="1"/>
          <p:nvPr/>
        </p:nvSpPr>
        <p:spPr>
          <a:xfrm>
            <a:off x="323459" y="558627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NON-EL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7DA680-4645-4A4A-951D-AC44FD4014F9}"/>
              </a:ext>
            </a:extLst>
          </p:cNvPr>
          <p:cNvSpPr txBox="1"/>
          <p:nvPr/>
        </p:nvSpPr>
        <p:spPr>
          <a:xfrm>
            <a:off x="323459" y="580146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NON-EL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CBAAA2-66FF-4A18-9EB7-9C7D987A1E59}"/>
              </a:ext>
            </a:extLst>
          </p:cNvPr>
          <p:cNvSpPr txBox="1"/>
          <p:nvPr/>
        </p:nvSpPr>
        <p:spPr>
          <a:xfrm>
            <a:off x="3176213" y="481818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93FD4-1065-4C61-B21F-B036BE2EDFE3}"/>
              </a:ext>
            </a:extLst>
          </p:cNvPr>
          <p:cNvSpPr txBox="1"/>
          <p:nvPr/>
        </p:nvSpPr>
        <p:spPr>
          <a:xfrm>
            <a:off x="3169697" y="506906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DEF594-5613-443C-BFF6-87AC5D108B43}"/>
              </a:ext>
            </a:extLst>
          </p:cNvPr>
          <p:cNvSpPr txBox="1"/>
          <p:nvPr/>
        </p:nvSpPr>
        <p:spPr>
          <a:xfrm>
            <a:off x="3176213" y="531030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7B9E2D-171B-4449-81D2-5F42BA6CDC31}"/>
              </a:ext>
            </a:extLst>
          </p:cNvPr>
          <p:cNvSpPr txBox="1"/>
          <p:nvPr/>
        </p:nvSpPr>
        <p:spPr>
          <a:xfrm>
            <a:off x="3176213" y="557221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A7B4A0-CB93-43B6-9A2E-74656A5A3DAE}"/>
              </a:ext>
            </a:extLst>
          </p:cNvPr>
          <p:cNvSpPr txBox="1"/>
          <p:nvPr/>
        </p:nvSpPr>
        <p:spPr>
          <a:xfrm>
            <a:off x="3176213" y="578740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D52495-4515-4C4C-B77F-ECA6200E1365}"/>
              </a:ext>
            </a:extLst>
          </p:cNvPr>
          <p:cNvSpPr txBox="1"/>
          <p:nvPr/>
        </p:nvSpPr>
        <p:spPr>
          <a:xfrm>
            <a:off x="3869850" y="485701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51E34CC-F74E-4840-991F-55EA02DCAB04}"/>
              </a:ext>
            </a:extLst>
          </p:cNvPr>
          <p:cNvSpPr txBox="1"/>
          <p:nvPr/>
        </p:nvSpPr>
        <p:spPr>
          <a:xfrm>
            <a:off x="3866592" y="5103836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C4023C-CFDE-4ED2-A7EC-0F3E70AC14AD}"/>
              </a:ext>
            </a:extLst>
          </p:cNvPr>
          <p:cNvSpPr txBox="1"/>
          <p:nvPr/>
        </p:nvSpPr>
        <p:spPr>
          <a:xfrm>
            <a:off x="3869850" y="534912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A89B82-5F89-4D27-B2BD-C5CD802C72CF}"/>
              </a:ext>
            </a:extLst>
          </p:cNvPr>
          <p:cNvSpPr txBox="1"/>
          <p:nvPr/>
        </p:nvSpPr>
        <p:spPr>
          <a:xfrm>
            <a:off x="3866592" y="560036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6A242A-2C04-494D-84CB-D15010215904}"/>
              </a:ext>
            </a:extLst>
          </p:cNvPr>
          <p:cNvSpPr txBox="1"/>
          <p:nvPr/>
        </p:nvSpPr>
        <p:spPr>
          <a:xfrm>
            <a:off x="3866592" y="5831195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37520C6-0FD7-4CD3-B12E-1DF4621192B0}"/>
              </a:ext>
            </a:extLst>
          </p:cNvPr>
          <p:cNvSpPr txBox="1"/>
          <p:nvPr/>
        </p:nvSpPr>
        <p:spPr>
          <a:xfrm>
            <a:off x="4547364" y="486363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660C43-68D1-4189-8DD8-4B6C4FA8F6ED}"/>
              </a:ext>
            </a:extLst>
          </p:cNvPr>
          <p:cNvSpPr txBox="1"/>
          <p:nvPr/>
        </p:nvSpPr>
        <p:spPr>
          <a:xfrm>
            <a:off x="4540848" y="5114507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4067D-B082-4F82-9CB0-8E936A35491B}"/>
              </a:ext>
            </a:extLst>
          </p:cNvPr>
          <p:cNvSpPr txBox="1"/>
          <p:nvPr/>
        </p:nvSpPr>
        <p:spPr>
          <a:xfrm>
            <a:off x="4547364" y="535574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234842-EC54-4AC5-B1BC-35FAE7E565D4}"/>
              </a:ext>
            </a:extLst>
          </p:cNvPr>
          <p:cNvSpPr txBox="1"/>
          <p:nvPr/>
        </p:nvSpPr>
        <p:spPr>
          <a:xfrm>
            <a:off x="4547364" y="5617654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84DBC7-7779-437C-8C7C-46877BF72FFB}"/>
              </a:ext>
            </a:extLst>
          </p:cNvPr>
          <p:cNvSpPr txBox="1"/>
          <p:nvPr/>
        </p:nvSpPr>
        <p:spPr>
          <a:xfrm>
            <a:off x="4547364" y="583284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1CCEBB-7572-42C1-A88C-FFBBED98A495}"/>
              </a:ext>
            </a:extLst>
          </p:cNvPr>
          <p:cNvSpPr txBox="1"/>
          <p:nvPr/>
        </p:nvSpPr>
        <p:spPr>
          <a:xfrm>
            <a:off x="5226037" y="4857011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845DD2-E208-47B2-9215-D2C072DCF1EF}"/>
              </a:ext>
            </a:extLst>
          </p:cNvPr>
          <p:cNvSpPr txBox="1"/>
          <p:nvPr/>
        </p:nvSpPr>
        <p:spPr>
          <a:xfrm>
            <a:off x="5229534" y="514615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9BE9E8-A282-4C23-BA92-A6F893F2AC19}"/>
              </a:ext>
            </a:extLst>
          </p:cNvPr>
          <p:cNvSpPr txBox="1"/>
          <p:nvPr/>
        </p:nvSpPr>
        <p:spPr>
          <a:xfrm>
            <a:off x="5226037" y="5349123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3F044D-C410-4845-BB26-3419CA2C2E3F}"/>
              </a:ext>
            </a:extLst>
          </p:cNvPr>
          <p:cNvSpPr txBox="1"/>
          <p:nvPr/>
        </p:nvSpPr>
        <p:spPr>
          <a:xfrm>
            <a:off x="5226037" y="5601460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B3A28A-AB4B-4258-B16E-66A7BF0C76B9}"/>
              </a:ext>
            </a:extLst>
          </p:cNvPr>
          <p:cNvSpPr txBox="1"/>
          <p:nvPr/>
        </p:nvSpPr>
        <p:spPr>
          <a:xfrm>
            <a:off x="5226037" y="5826228"/>
            <a:ext cx="707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D1D589-8F25-4A59-9E07-22684D854F37}"/>
              </a:ext>
            </a:extLst>
          </p:cNvPr>
          <p:cNvSpPr txBox="1"/>
          <p:nvPr/>
        </p:nvSpPr>
        <p:spPr>
          <a:xfrm>
            <a:off x="7568070" y="6516121"/>
            <a:ext cx="3594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**All Data in this presentation is staged.</a:t>
            </a:r>
          </a:p>
        </p:txBody>
      </p:sp>
    </p:spTree>
    <p:extLst>
      <p:ext uri="{BB962C8B-B14F-4D97-AF65-F5344CB8AC3E}">
        <p14:creationId xmlns:p14="http://schemas.microsoft.com/office/powerpoint/2010/main" val="418642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B0E5-8355-4195-B97F-EB0D99CA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notes...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6201-DFE2-49D9-9C08-BB0E1285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3240"/>
            <a:ext cx="11273882" cy="46837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This report is only looking at students enrolled on the date of May 27, 2024 </a:t>
            </a:r>
          </a:p>
          <a:p>
            <a:pPr marL="914400" lvl="1" indent="-457200"/>
            <a:r>
              <a:rPr lang="en-US">
                <a:cs typeface="Calibri"/>
              </a:rPr>
              <a:t>This is a Memorial Day this year; coordinate with districts for students who are moving in or out of your district over the weekend.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The total demographic counts on the certification page only include District Full Academic Year students: students </a:t>
            </a:r>
            <a:r>
              <a:rPr lang="en-US" u="sng">
                <a:cs typeface="Calibri"/>
              </a:rPr>
              <a:t>continuously</a:t>
            </a:r>
            <a:r>
              <a:rPr lang="en-US">
                <a:cs typeface="Calibri"/>
              </a:rPr>
              <a:t> enrolled in the district from October 1 to May 27. 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Students exited prior to May 27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will not be counted on the report. 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Only the Superintendent will be able to click the ‘Certify and Submit to DOE’ button.</a:t>
            </a:r>
          </a:p>
        </p:txBody>
      </p:sp>
    </p:spTree>
    <p:extLst>
      <p:ext uri="{BB962C8B-B14F-4D97-AF65-F5344CB8AC3E}">
        <p14:creationId xmlns:p14="http://schemas.microsoft.com/office/powerpoint/2010/main" val="72066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1B828EF-2633-9844-A6EF-FC2DEC1E74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7" y="3486151"/>
            <a:ext cx="12192000" cy="3344333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2F93A-0B38-4F73-BF34-3AE8628797AD}"/>
              </a:ext>
            </a:extLst>
          </p:cNvPr>
          <p:cNvSpPr/>
          <p:nvPr/>
        </p:nvSpPr>
        <p:spPr>
          <a:xfrm>
            <a:off x="6764560" y="550335"/>
            <a:ext cx="5071840" cy="3441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>
              <a:latin typeface="Calibri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274E9-D2BE-4085-89F0-D624D23D9508}"/>
              </a:ext>
            </a:extLst>
          </p:cNvPr>
          <p:cNvSpPr txBox="1"/>
          <p:nvPr/>
        </p:nvSpPr>
        <p:spPr>
          <a:xfrm>
            <a:off x="1435100" y="1301382"/>
            <a:ext cx="2675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Calibri Regular"/>
              </a:rPr>
              <a:t>Get In Touch</a:t>
            </a:r>
            <a:endParaRPr lang="en-ID" sz="1200">
              <a:solidFill>
                <a:schemeClr val="accent1">
                  <a:lumMod val="50000"/>
                </a:schemeClr>
              </a:solidFill>
              <a:latin typeface="Calibri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3BF9-FF6D-43EB-A29C-8E4342789C0C}"/>
              </a:ext>
            </a:extLst>
          </p:cNvPr>
          <p:cNvSpPr txBox="1"/>
          <p:nvPr/>
        </p:nvSpPr>
        <p:spPr>
          <a:xfrm>
            <a:off x="1435101" y="1500687"/>
            <a:ext cx="455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Montserrat Bold" pitchFamily="2" charset="77"/>
              </a:rPr>
              <a:t>Contact Our Department</a:t>
            </a:r>
            <a:endParaRPr lang="en-ID" sz="3200" b="1">
              <a:latin typeface="Montserrat 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5B001F-9929-4B1A-8E87-7261446080FB}"/>
              </a:ext>
            </a:extLst>
          </p:cNvPr>
          <p:cNvCxnSpPr>
            <a:cxnSpLocks/>
          </p:cNvCxnSpPr>
          <p:nvPr/>
        </p:nvCxnSpPr>
        <p:spPr>
          <a:xfrm>
            <a:off x="-10426" y="1773159"/>
            <a:ext cx="12677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0B0AA1-407B-4C66-A005-4BA02229A56F}"/>
              </a:ext>
            </a:extLst>
          </p:cNvPr>
          <p:cNvSpPr txBox="1"/>
          <p:nvPr/>
        </p:nvSpPr>
        <p:spPr>
          <a:xfrm>
            <a:off x="7932923" y="2903586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>
                <a:solidFill>
                  <a:schemeClr val="tx2"/>
                </a:solidFill>
                <a:latin typeface="Montserrat" pitchFamily="2" charset="77"/>
              </a:rPr>
              <a:t>Phones</a:t>
            </a:r>
            <a:endParaRPr lang="en-US" sz="1400" b="1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E8AA8-CF51-4548-9680-CCAC54287F29}"/>
              </a:ext>
            </a:extLst>
          </p:cNvPr>
          <p:cNvSpPr txBox="1"/>
          <p:nvPr/>
        </p:nvSpPr>
        <p:spPr>
          <a:xfrm>
            <a:off x="7932923" y="1247381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>
                <a:solidFill>
                  <a:schemeClr val="tx2"/>
                </a:solidFill>
                <a:latin typeface="Montserrat" pitchFamily="2" charset="77"/>
              </a:rPr>
              <a:t>Email</a:t>
            </a:r>
            <a:endParaRPr lang="en-US" sz="1400" b="1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BDA29-7AA3-4BB1-B7C1-1793830B6F17}"/>
              </a:ext>
            </a:extLst>
          </p:cNvPr>
          <p:cNvSpPr txBox="1"/>
          <p:nvPr/>
        </p:nvSpPr>
        <p:spPr>
          <a:xfrm>
            <a:off x="7932925" y="1490374"/>
            <a:ext cx="2745591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latin typeface="Calibri Regular"/>
                <a:ea typeface="Times New Roman" panose="02020603050405020304" pitchFamily="18" charset="0"/>
                <a:hlinkClick r:id="rId3"/>
              </a:rPr>
              <a:t>MEDMS.Helpdesk@maine.gov</a:t>
            </a:r>
            <a:endParaRPr lang="en-US" sz="1200">
              <a:latin typeface="Calibri Regular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>
                <a:latin typeface="Calibri Regular"/>
                <a:ea typeface="Times New Roman" panose="02020603050405020304" pitchFamily="18" charset="0"/>
                <a:hlinkClick r:id="rId4"/>
              </a:rPr>
              <a:t>Alexandra.Cookson@maine.gov</a:t>
            </a:r>
            <a:r>
              <a:rPr lang="en-US" sz="1200">
                <a:latin typeface="Calibri Regular"/>
                <a:ea typeface="Times New Roman" panose="02020603050405020304" pitchFamily="18" charset="0"/>
              </a:rPr>
              <a:t> </a:t>
            </a:r>
            <a:endParaRPr lang="id-ID" sz="1200">
              <a:latin typeface="Calibri Regular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85407-576A-4D2A-A759-4699E68495C8}"/>
              </a:ext>
            </a:extLst>
          </p:cNvPr>
          <p:cNvSpPr txBox="1"/>
          <p:nvPr/>
        </p:nvSpPr>
        <p:spPr>
          <a:xfrm>
            <a:off x="7932923" y="2126598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Montserrat" pitchFamily="2" charset="77"/>
              </a:rPr>
              <a:t>Our Sites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BAEF1-B9D4-4A77-A3C7-2A4847711009}"/>
              </a:ext>
            </a:extLst>
          </p:cNvPr>
          <p:cNvSpPr txBox="1"/>
          <p:nvPr/>
        </p:nvSpPr>
        <p:spPr>
          <a:xfrm>
            <a:off x="7949936" y="2371086"/>
            <a:ext cx="3505464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latin typeface="Calibri Regular"/>
                <a:ea typeface="Times New Roman" panose="02020603050405020304" pitchFamily="18" charset="0"/>
              </a:rPr>
              <a:t>maine.gov/doe/data-reporting/collection/helpdesk </a:t>
            </a:r>
            <a:endParaRPr lang="id-ID" sz="1200">
              <a:latin typeface="Calibri Regular"/>
              <a:ea typeface="Times New Roman" panose="02020603050405020304" pitchFamily="18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5AE2DEA-E0F1-48B0-AD2A-F72171B976FC}"/>
              </a:ext>
            </a:extLst>
          </p:cNvPr>
          <p:cNvSpPr>
            <a:spLocks noEditPoints="1"/>
          </p:cNvSpPr>
          <p:nvPr/>
        </p:nvSpPr>
        <p:spPr bwMode="auto">
          <a:xfrm>
            <a:off x="7351657" y="3082107"/>
            <a:ext cx="353864" cy="331216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solidFill>
                <a:schemeClr val="accent5"/>
              </a:solidFill>
              <a:latin typeface="Calibri Regular"/>
            </a:endParaRPr>
          </a:p>
        </p:txBody>
      </p:sp>
      <p:sp>
        <p:nvSpPr>
          <p:cNvPr id="19" name="Freeform 113">
            <a:extLst>
              <a:ext uri="{FF2B5EF4-FFF2-40B4-BE49-F238E27FC236}">
                <a16:creationId xmlns:a16="http://schemas.microsoft.com/office/drawing/2014/main" id="{6E00308D-EBFC-46CC-A015-48E9DD67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658" y="1400139"/>
            <a:ext cx="205108" cy="331103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1" tIns="17145" rIns="34291" bIns="17145" anchor="ctr"/>
          <a:lstStyle/>
          <a:p>
            <a:endParaRPr lang="en-US" sz="1351">
              <a:solidFill>
                <a:schemeClr val="accent5"/>
              </a:solidFill>
              <a:latin typeface="Calibri Regular"/>
            </a:endParaRPr>
          </a:p>
        </p:txBody>
      </p:sp>
      <p:sp>
        <p:nvSpPr>
          <p:cNvPr id="20" name="Freeform 79">
            <a:extLst>
              <a:ext uri="{FF2B5EF4-FFF2-40B4-BE49-F238E27FC236}">
                <a16:creationId xmlns:a16="http://schemas.microsoft.com/office/drawing/2014/main" id="{6249007D-B250-4875-9D96-22A9A86B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656" y="2306199"/>
            <a:ext cx="327851" cy="330276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1" tIns="17145" rIns="34291" bIns="17145" anchor="ctr"/>
          <a:lstStyle/>
          <a:p>
            <a:endParaRPr lang="en-US" sz="1351">
              <a:solidFill>
                <a:schemeClr val="accent5"/>
              </a:solidFill>
              <a:latin typeface="Calibri Regula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F582B-BF9E-5E46-A18B-6A9B89E69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pPr/>
              <a:t>18</a:t>
            </a:fld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A0E4C-F1A3-B64E-B50F-7B409B805B45}"/>
              </a:ext>
            </a:extLst>
          </p:cNvPr>
          <p:cNvSpPr txBox="1"/>
          <p:nvPr/>
        </p:nvSpPr>
        <p:spPr>
          <a:xfrm>
            <a:off x="7949937" y="3130051"/>
            <a:ext cx="274559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latin typeface="Calibri Regular"/>
                <a:ea typeface="Times New Roman" panose="02020603050405020304" pitchFamily="18" charset="0"/>
              </a:rPr>
              <a:t>1-207-624-6896</a:t>
            </a:r>
            <a:endParaRPr lang="id-ID" sz="1200">
              <a:latin typeface="Calibri Regular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2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A1DDC-067E-D848-8B95-EA9CF013A5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E113F32-3E6D-4F9A-A773-66183D9F62AD}" type="slidenum">
              <a:rPr lang="en-ID" smtClean="0"/>
              <a:pPr/>
              <a:t>19</a:t>
            </a:fld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099E0-7739-9D41-AD78-8925A9049887}"/>
              </a:ext>
            </a:extLst>
          </p:cNvPr>
          <p:cNvSpPr txBox="1"/>
          <p:nvPr/>
        </p:nvSpPr>
        <p:spPr>
          <a:xfrm>
            <a:off x="5841152" y="2205678"/>
            <a:ext cx="2675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Calibri Regular"/>
              </a:rPr>
              <a:t>Stay Connected!</a:t>
            </a:r>
            <a:endParaRPr lang="en-ID" sz="1200">
              <a:solidFill>
                <a:srgbClr val="002060"/>
              </a:solidFill>
              <a:latin typeface="Calibri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86CBC-B0C8-1840-8DB9-B9D9121BE9FD}"/>
              </a:ext>
            </a:extLst>
          </p:cNvPr>
          <p:cNvSpPr txBox="1"/>
          <p:nvPr/>
        </p:nvSpPr>
        <p:spPr>
          <a:xfrm>
            <a:off x="5841153" y="2404984"/>
            <a:ext cx="482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Montserrat Bold" pitchFamily="2" charset="77"/>
              </a:rPr>
              <a:t>Find Us Online!</a:t>
            </a:r>
            <a:endParaRPr lang="en-ID" sz="4000" b="1">
              <a:latin typeface="Montserrat 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55076-1524-604B-8146-12A97B5C86E5}"/>
              </a:ext>
            </a:extLst>
          </p:cNvPr>
          <p:cNvCxnSpPr>
            <a:cxnSpLocks/>
          </p:cNvCxnSpPr>
          <p:nvPr/>
        </p:nvCxnSpPr>
        <p:spPr>
          <a:xfrm>
            <a:off x="10924274" y="2593933"/>
            <a:ext cx="12677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D6A71D9-6CBC-4E4E-9213-736AAD09DF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52" y="596138"/>
            <a:ext cx="3383781" cy="1776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AEC54C-FBC8-5642-AAA6-AC0CC06F9D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52" y="5747077"/>
            <a:ext cx="380515" cy="380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78D3F1-9351-EE43-948D-F47DBF0F04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10" y="3889687"/>
            <a:ext cx="391015" cy="3910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335E81-CDB9-AF4F-BC18-5E845541B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82" y="5157447"/>
            <a:ext cx="400500" cy="40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9BB3A2-711F-AB45-8FA9-9C5CF2EE6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324" y="4522283"/>
            <a:ext cx="388221" cy="388221"/>
          </a:xfrm>
          <a:prstGeom prst="rect">
            <a:avLst/>
          </a:prstGeom>
        </p:spPr>
      </p:pic>
      <p:grpSp>
        <p:nvGrpSpPr>
          <p:cNvPr id="26" name="Graphic 208">
            <a:extLst>
              <a:ext uri="{FF2B5EF4-FFF2-40B4-BE49-F238E27FC236}">
                <a16:creationId xmlns:a16="http://schemas.microsoft.com/office/drawing/2014/main" id="{017A26F2-0007-2842-8249-B843450DAB12}"/>
              </a:ext>
            </a:extLst>
          </p:cNvPr>
          <p:cNvGrpSpPr/>
          <p:nvPr/>
        </p:nvGrpSpPr>
        <p:grpSpPr>
          <a:xfrm>
            <a:off x="5912568" y="3332778"/>
            <a:ext cx="287521" cy="287521"/>
            <a:chOff x="1223105" y="5030710"/>
            <a:chExt cx="413065" cy="413065"/>
          </a:xfrm>
          <a:solidFill>
            <a:srgbClr val="002060"/>
          </a:solidFill>
        </p:grpSpPr>
        <p:sp>
          <p:nvSpPr>
            <p:cNvPr id="27" name="Freeform: Shape 443">
              <a:extLst>
                <a:ext uri="{FF2B5EF4-FFF2-40B4-BE49-F238E27FC236}">
                  <a16:creationId xmlns:a16="http://schemas.microsoft.com/office/drawing/2014/main" id="{DD693125-9A9F-8E4F-A3EC-825D317B909D}"/>
                </a:ext>
              </a:extLst>
            </p:cNvPr>
            <p:cNvSpPr/>
            <p:nvPr/>
          </p:nvSpPr>
          <p:spPr>
            <a:xfrm>
              <a:off x="1223105" y="5030710"/>
              <a:ext cx="6454" cy="6454"/>
            </a:xfrm>
            <a:custGeom>
              <a:avLst/>
              <a:gdLst/>
              <a:ahLst/>
              <a:cxnLst/>
              <a:rect l="l" t="t" r="r" b="b"/>
              <a:pathLst>
                <a:path w="6454" h="6454"/>
              </a:pathLst>
            </a:custGeom>
            <a:grpFill/>
            <a:ln w="2559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208">
              <a:extLst>
                <a:ext uri="{FF2B5EF4-FFF2-40B4-BE49-F238E27FC236}">
                  <a16:creationId xmlns:a16="http://schemas.microsoft.com/office/drawing/2014/main" id="{F0018180-16AE-B044-8072-FD32D9D266D3}"/>
                </a:ext>
              </a:extLst>
            </p:cNvPr>
            <p:cNvGrpSpPr/>
            <p:nvPr/>
          </p:nvGrpSpPr>
          <p:grpSpPr>
            <a:xfrm>
              <a:off x="1223105" y="5030710"/>
              <a:ext cx="413065" cy="413065"/>
              <a:chOff x="1223105" y="5030710"/>
              <a:chExt cx="413065" cy="413065"/>
            </a:xfrm>
            <a:grpFill/>
          </p:grpSpPr>
          <p:sp>
            <p:nvSpPr>
              <p:cNvPr id="29" name="Freeform: Shape 445">
                <a:extLst>
                  <a:ext uri="{FF2B5EF4-FFF2-40B4-BE49-F238E27FC236}">
                    <a16:creationId xmlns:a16="http://schemas.microsoft.com/office/drawing/2014/main" id="{4073F63F-E83F-0A43-B4D2-E76BAE34D970}"/>
                  </a:ext>
                </a:extLst>
              </p:cNvPr>
              <p:cNvSpPr/>
              <p:nvPr/>
            </p:nvSpPr>
            <p:spPr>
              <a:xfrm>
                <a:off x="1223105" y="5030710"/>
                <a:ext cx="413065" cy="329161"/>
              </a:xfrm>
              <a:custGeom>
                <a:avLst/>
                <a:gdLst>
                  <a:gd name="connsiteX0" fmla="*/ 400157 w 413065"/>
                  <a:gd name="connsiteY0" fmla="*/ 0 h 329161"/>
                  <a:gd name="connsiteX1" fmla="*/ 12908 w 413065"/>
                  <a:gd name="connsiteY1" fmla="*/ 0 h 329161"/>
                  <a:gd name="connsiteX2" fmla="*/ 0 w 413065"/>
                  <a:gd name="connsiteY2" fmla="*/ 12908 h 329161"/>
                  <a:gd name="connsiteX3" fmla="*/ 0 w 413065"/>
                  <a:gd name="connsiteY3" fmla="*/ 316253 h 329161"/>
                  <a:gd name="connsiteX4" fmla="*/ 12908 w 413065"/>
                  <a:gd name="connsiteY4" fmla="*/ 329161 h 329161"/>
                  <a:gd name="connsiteX5" fmla="*/ 400157 w 413065"/>
                  <a:gd name="connsiteY5" fmla="*/ 329161 h 329161"/>
                  <a:gd name="connsiteX6" fmla="*/ 413065 w 413065"/>
                  <a:gd name="connsiteY6" fmla="*/ 316253 h 329161"/>
                  <a:gd name="connsiteX7" fmla="*/ 413065 w 413065"/>
                  <a:gd name="connsiteY7" fmla="*/ 12908 h 329161"/>
                  <a:gd name="connsiteX8" fmla="*/ 400157 w 413065"/>
                  <a:gd name="connsiteY8" fmla="*/ 0 h 329161"/>
                  <a:gd name="connsiteX9" fmla="*/ 206533 w 413065"/>
                  <a:gd name="connsiteY9" fmla="*/ 303345 h 329161"/>
                  <a:gd name="connsiteX10" fmla="*/ 193624 w 413065"/>
                  <a:gd name="connsiteY10" fmla="*/ 290436 h 329161"/>
                  <a:gd name="connsiteX11" fmla="*/ 206533 w 413065"/>
                  <a:gd name="connsiteY11" fmla="*/ 277528 h 329161"/>
                  <a:gd name="connsiteX12" fmla="*/ 219441 w 413065"/>
                  <a:gd name="connsiteY12" fmla="*/ 290436 h 329161"/>
                  <a:gd name="connsiteX13" fmla="*/ 206533 w 413065"/>
                  <a:gd name="connsiteY13" fmla="*/ 303345 h 329161"/>
                  <a:gd name="connsiteX14" fmla="*/ 387248 w 413065"/>
                  <a:gd name="connsiteY14" fmla="*/ 245257 h 329161"/>
                  <a:gd name="connsiteX15" fmla="*/ 25817 w 413065"/>
                  <a:gd name="connsiteY15" fmla="*/ 245257 h 329161"/>
                  <a:gd name="connsiteX16" fmla="*/ 25817 w 413065"/>
                  <a:gd name="connsiteY16" fmla="*/ 25817 h 329161"/>
                  <a:gd name="connsiteX17" fmla="*/ 387248 w 413065"/>
                  <a:gd name="connsiteY17" fmla="*/ 25817 h 329161"/>
                  <a:gd name="connsiteX18" fmla="*/ 387248 w 413065"/>
                  <a:gd name="connsiteY18" fmla="*/ 245257 h 32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065" h="329161">
                    <a:moveTo>
                      <a:pt x="400157" y="0"/>
                    </a:moveTo>
                    <a:lnTo>
                      <a:pt x="12908" y="0"/>
                    </a:lnTo>
                    <a:cubicBezTo>
                      <a:pt x="5809" y="0"/>
                      <a:pt x="0" y="5809"/>
                      <a:pt x="0" y="12908"/>
                    </a:cubicBezTo>
                    <a:lnTo>
                      <a:pt x="0" y="316253"/>
                    </a:lnTo>
                    <a:cubicBezTo>
                      <a:pt x="0" y="323352"/>
                      <a:pt x="5809" y="329161"/>
                      <a:pt x="12908" y="329161"/>
                    </a:cubicBezTo>
                    <a:lnTo>
                      <a:pt x="400157" y="329161"/>
                    </a:lnTo>
                    <a:cubicBezTo>
                      <a:pt x="407256" y="329161"/>
                      <a:pt x="413065" y="323352"/>
                      <a:pt x="413065" y="316253"/>
                    </a:cubicBezTo>
                    <a:lnTo>
                      <a:pt x="413065" y="12908"/>
                    </a:lnTo>
                    <a:cubicBezTo>
                      <a:pt x="413065" y="5809"/>
                      <a:pt x="407256" y="0"/>
                      <a:pt x="400157" y="0"/>
                    </a:cubicBezTo>
                    <a:close/>
                    <a:moveTo>
                      <a:pt x="206533" y="303345"/>
                    </a:moveTo>
                    <a:cubicBezTo>
                      <a:pt x="199433" y="303345"/>
                      <a:pt x="193624" y="297536"/>
                      <a:pt x="193624" y="290436"/>
                    </a:cubicBezTo>
                    <a:cubicBezTo>
                      <a:pt x="193624" y="283337"/>
                      <a:pt x="199433" y="277528"/>
                      <a:pt x="206533" y="277528"/>
                    </a:cubicBezTo>
                    <a:cubicBezTo>
                      <a:pt x="213632" y="277528"/>
                      <a:pt x="219441" y="283337"/>
                      <a:pt x="219441" y="290436"/>
                    </a:cubicBezTo>
                    <a:cubicBezTo>
                      <a:pt x="219441" y="297536"/>
                      <a:pt x="213632" y="303345"/>
                      <a:pt x="206533" y="303345"/>
                    </a:cubicBezTo>
                    <a:close/>
                    <a:moveTo>
                      <a:pt x="387248" y="245257"/>
                    </a:moveTo>
                    <a:lnTo>
                      <a:pt x="25817" y="245257"/>
                    </a:lnTo>
                    <a:lnTo>
                      <a:pt x="25817" y="25817"/>
                    </a:lnTo>
                    <a:lnTo>
                      <a:pt x="387248" y="25817"/>
                    </a:lnTo>
                    <a:lnTo>
                      <a:pt x="387248" y="245257"/>
                    </a:lnTo>
                    <a:close/>
                  </a:path>
                </a:pathLst>
              </a:custGeom>
              <a:grpFill/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446">
                <a:extLst>
                  <a:ext uri="{FF2B5EF4-FFF2-40B4-BE49-F238E27FC236}">
                    <a16:creationId xmlns:a16="http://schemas.microsoft.com/office/drawing/2014/main" id="{D2C0F7DF-2E9D-7042-B6BE-6F009CB6442D}"/>
                  </a:ext>
                </a:extLst>
              </p:cNvPr>
              <p:cNvSpPr/>
              <p:nvPr/>
            </p:nvSpPr>
            <p:spPr>
              <a:xfrm>
                <a:off x="1352187" y="5372779"/>
                <a:ext cx="154899" cy="70995"/>
              </a:xfrm>
              <a:custGeom>
                <a:avLst/>
                <a:gdLst>
                  <a:gd name="connsiteX0" fmla="*/ 128437 w 154899"/>
                  <a:gd name="connsiteY0" fmla="*/ 22589 h 70995"/>
                  <a:gd name="connsiteX1" fmla="*/ 128437 w 154899"/>
                  <a:gd name="connsiteY1" fmla="*/ 0 h 70995"/>
                  <a:gd name="connsiteX2" fmla="*/ 26462 w 154899"/>
                  <a:gd name="connsiteY2" fmla="*/ 0 h 70995"/>
                  <a:gd name="connsiteX3" fmla="*/ 26462 w 154899"/>
                  <a:gd name="connsiteY3" fmla="*/ 22589 h 70995"/>
                  <a:gd name="connsiteX4" fmla="*/ 20653 w 154899"/>
                  <a:gd name="connsiteY4" fmla="*/ 40661 h 70995"/>
                  <a:gd name="connsiteX5" fmla="*/ 0 w 154899"/>
                  <a:gd name="connsiteY5" fmla="*/ 70996 h 70995"/>
                  <a:gd name="connsiteX6" fmla="*/ 65187 w 154899"/>
                  <a:gd name="connsiteY6" fmla="*/ 70996 h 70995"/>
                  <a:gd name="connsiteX7" fmla="*/ 90358 w 154899"/>
                  <a:gd name="connsiteY7" fmla="*/ 70996 h 70995"/>
                  <a:gd name="connsiteX8" fmla="*/ 154899 w 154899"/>
                  <a:gd name="connsiteY8" fmla="*/ 70996 h 70995"/>
                  <a:gd name="connsiteX9" fmla="*/ 134246 w 154899"/>
                  <a:gd name="connsiteY9" fmla="*/ 40661 h 70995"/>
                  <a:gd name="connsiteX10" fmla="*/ 128437 w 154899"/>
                  <a:gd name="connsiteY10" fmla="*/ 22589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899" h="70995">
                    <a:moveTo>
                      <a:pt x="128437" y="22589"/>
                    </a:moveTo>
                    <a:lnTo>
                      <a:pt x="128437" y="0"/>
                    </a:lnTo>
                    <a:lnTo>
                      <a:pt x="26462" y="0"/>
                    </a:lnTo>
                    <a:lnTo>
                      <a:pt x="26462" y="22589"/>
                    </a:lnTo>
                    <a:cubicBezTo>
                      <a:pt x="26462" y="29044"/>
                      <a:pt x="24526" y="35498"/>
                      <a:pt x="20653" y="40661"/>
                    </a:cubicBezTo>
                    <a:lnTo>
                      <a:pt x="0" y="70996"/>
                    </a:lnTo>
                    <a:lnTo>
                      <a:pt x="65187" y="70996"/>
                    </a:lnTo>
                    <a:lnTo>
                      <a:pt x="90358" y="70996"/>
                    </a:lnTo>
                    <a:lnTo>
                      <a:pt x="154899" y="70996"/>
                    </a:lnTo>
                    <a:lnTo>
                      <a:pt x="134246" y="40661"/>
                    </a:lnTo>
                    <a:cubicBezTo>
                      <a:pt x="130374" y="34852"/>
                      <a:pt x="128437" y="29044"/>
                      <a:pt x="128437" y="22589"/>
                    </a:cubicBezTo>
                    <a:close/>
                  </a:path>
                </a:pathLst>
              </a:custGeom>
              <a:grpFill/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5BF9C2F0-FF8D-5E40-9546-F2EFF0DAD2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4847"/>
            <a:ext cx="4671801" cy="6445915"/>
          </a:xfr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8C534-3530-194A-A53B-90E307D369A7}"/>
              </a:ext>
            </a:extLst>
          </p:cNvPr>
          <p:cNvSpPr txBox="1"/>
          <p:nvPr/>
        </p:nvSpPr>
        <p:spPr>
          <a:xfrm>
            <a:off x="6550829" y="3181895"/>
            <a:ext cx="393229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www.maine.gov</a:t>
            </a:r>
            <a:r>
              <a:rPr lang="en-US" sz="2667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/doe</a:t>
            </a:r>
            <a:endParaRPr lang="en-US" sz="2667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079DB-AD8F-6B45-9AB2-56311A2FB43B}"/>
              </a:ext>
            </a:extLst>
          </p:cNvPr>
          <p:cNvSpPr txBox="1"/>
          <p:nvPr/>
        </p:nvSpPr>
        <p:spPr>
          <a:xfrm>
            <a:off x="6550829" y="3802604"/>
            <a:ext cx="526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MaineDOEComm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77358C-F07B-A34E-91D9-37B361B98DBF}"/>
              </a:ext>
            </a:extLst>
          </p:cNvPr>
          <p:cNvSpPr txBox="1"/>
          <p:nvPr/>
        </p:nvSpPr>
        <p:spPr>
          <a:xfrm>
            <a:off x="6550829" y="4423312"/>
            <a:ext cx="39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mainedepted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5182-33E2-6841-95D5-3A9760255C1B}"/>
              </a:ext>
            </a:extLst>
          </p:cNvPr>
          <p:cNvSpPr txBox="1"/>
          <p:nvPr/>
        </p:nvSpPr>
        <p:spPr>
          <a:xfrm>
            <a:off x="6550829" y="5043128"/>
            <a:ext cx="393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mdoenews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C5FEDF-4986-4F46-ADF7-AA54539AE4C4}"/>
              </a:ext>
            </a:extLst>
          </p:cNvPr>
          <p:cNvSpPr txBox="1"/>
          <p:nvPr/>
        </p:nvSpPr>
        <p:spPr>
          <a:xfrm>
            <a:off x="6550829" y="5610501"/>
            <a:ext cx="564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@MaineDepartmentofEducation1</a:t>
            </a:r>
          </a:p>
        </p:txBody>
      </p:sp>
    </p:spTree>
    <p:extLst>
      <p:ext uri="{BB962C8B-B14F-4D97-AF65-F5344CB8AC3E}">
        <p14:creationId xmlns:p14="http://schemas.microsoft.com/office/powerpoint/2010/main" val="10088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90557-C4DA-84B3-9F0D-437A3D3A1ECF}"/>
              </a:ext>
            </a:extLst>
          </p:cNvPr>
          <p:cNvSpPr txBox="1"/>
          <p:nvPr/>
        </p:nvSpPr>
        <p:spPr>
          <a:xfrm>
            <a:off x="5869913" y="3315955"/>
            <a:ext cx="4963885" cy="277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DEC404-BDE0-FC4C-9C04-4CF0585F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23267"/>
              </p:ext>
            </p:extLst>
          </p:nvPr>
        </p:nvGraphicFramePr>
        <p:xfrm>
          <a:off x="422031" y="3627677"/>
          <a:ext cx="1026941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330">
                  <a:extLst>
                    <a:ext uri="{9D8B030D-6E8A-4147-A177-3AD203B41FA5}">
                      <a16:colId xmlns:a16="http://schemas.microsoft.com/office/drawing/2014/main" val="2622977641"/>
                    </a:ext>
                  </a:extLst>
                </a:gridCol>
                <a:gridCol w="1577700">
                  <a:extLst>
                    <a:ext uri="{9D8B030D-6E8A-4147-A177-3AD203B41FA5}">
                      <a16:colId xmlns:a16="http://schemas.microsoft.com/office/drawing/2014/main" val="2120455393"/>
                    </a:ext>
                  </a:extLst>
                </a:gridCol>
                <a:gridCol w="1472038">
                  <a:extLst>
                    <a:ext uri="{9D8B030D-6E8A-4147-A177-3AD203B41FA5}">
                      <a16:colId xmlns:a16="http://schemas.microsoft.com/office/drawing/2014/main" val="777832641"/>
                    </a:ext>
                  </a:extLst>
                </a:gridCol>
                <a:gridCol w="2150348">
                  <a:extLst>
                    <a:ext uri="{9D8B030D-6E8A-4147-A177-3AD203B41FA5}">
                      <a16:colId xmlns:a16="http://schemas.microsoft.com/office/drawing/2014/main" val="578092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8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Maine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0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ESEA Demographics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204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EOY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Open 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Varying Due Dates 6/30 or 7/15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9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EOY Enrollment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9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Special Education Exit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7/30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83390"/>
                  </a:ext>
                </a:extLst>
              </a:tr>
            </a:tbl>
          </a:graphicData>
        </a:graphic>
      </p:graphicFrame>
      <p:pic>
        <p:nvPicPr>
          <p:cNvPr id="1026" name="Picture 2" descr="Free People in the Meeting Looking at the Papers Stock Photo">
            <a:extLst>
              <a:ext uri="{FF2B5EF4-FFF2-40B4-BE49-F238E27FC236}">
                <a16:creationId xmlns:a16="http://schemas.microsoft.com/office/drawing/2014/main" id="{45CAE798-5B9C-D3F7-4121-77C3EF166CF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3" b="323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BB25-3BBC-FD60-EC40-0039FFEA254B}"/>
              </a:ext>
            </a:extLst>
          </p:cNvPr>
          <p:cNvSpPr txBox="1"/>
          <p:nvPr/>
        </p:nvSpPr>
        <p:spPr>
          <a:xfrm>
            <a:off x="422031" y="3085122"/>
            <a:ext cx="484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Upcoming Reports &amp; Webinars</a:t>
            </a:r>
          </a:p>
        </p:txBody>
      </p:sp>
    </p:spTree>
    <p:extLst>
      <p:ext uri="{BB962C8B-B14F-4D97-AF65-F5344CB8AC3E}">
        <p14:creationId xmlns:p14="http://schemas.microsoft.com/office/powerpoint/2010/main" val="295723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A4F59-ED01-4E7A-9B02-17934045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11694"/>
            <a:ext cx="2370974" cy="846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D49F5-8242-4D7F-821A-007F85333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4012" r="8390" b="8729"/>
          <a:stretch/>
        </p:blipFill>
        <p:spPr>
          <a:xfrm>
            <a:off x="10865797" y="5623523"/>
            <a:ext cx="1326202" cy="1196816"/>
          </a:xfrm>
          <a:prstGeom prst="rect">
            <a:avLst/>
          </a:prstGeom>
        </p:spPr>
      </p:pic>
      <p:sp>
        <p:nvSpPr>
          <p:cNvPr id="10" name="AutoShape 2" descr="image">
            <a:extLst>
              <a:ext uri="{FF2B5EF4-FFF2-40B4-BE49-F238E27FC236}">
                <a16:creationId xmlns:a16="http://schemas.microsoft.com/office/drawing/2014/main" id="{6CD13C06-6DB0-4A95-9521-5C09B3E92C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6775" y="3773750"/>
            <a:ext cx="341626" cy="3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8945B4-BCED-4CA3-AEC4-DB2ED6403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51" y="0"/>
            <a:ext cx="5326173" cy="312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54542-21ED-4BD4-93CB-CC5CD6B71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" b="18929"/>
          <a:stretch/>
        </p:blipFill>
        <p:spPr>
          <a:xfrm>
            <a:off x="7908735" y="3128661"/>
            <a:ext cx="2471890" cy="3729339"/>
          </a:xfrm>
          <a:prstGeom prst="rect">
            <a:avLst/>
          </a:prstGeom>
        </p:spPr>
      </p:pic>
      <p:sp>
        <p:nvSpPr>
          <p:cNvPr id="11" name="Rectangle 10">
            <a:hlinkClick r:id="rId6"/>
            <a:extLst>
              <a:ext uri="{FF2B5EF4-FFF2-40B4-BE49-F238E27FC236}">
                <a16:creationId xmlns:a16="http://schemas.microsoft.com/office/drawing/2014/main" id="{D6966D86-1E8D-4B9D-90AE-C6247DA5B886}"/>
              </a:ext>
            </a:extLst>
          </p:cNvPr>
          <p:cNvSpPr/>
          <p:nvPr/>
        </p:nvSpPr>
        <p:spPr>
          <a:xfrm>
            <a:off x="8772525" y="3384634"/>
            <a:ext cx="698053" cy="991457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BA1B6-5276-4DF0-B061-9B281277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17" y="533380"/>
            <a:ext cx="7268283" cy="2061900"/>
          </a:xfrm>
        </p:spPr>
        <p:txBody>
          <a:bodyPr>
            <a:normAutofit/>
          </a:bodyPr>
          <a:lstStyle/>
          <a:p>
            <a:r>
              <a:rPr lang="en-US"/>
              <a:t>Helpdesk Website </a:t>
            </a:r>
            <a:br>
              <a:rPr lang="en-US"/>
            </a:br>
            <a:br>
              <a:rPr lang="en-US"/>
            </a:br>
            <a:r>
              <a:rPr lang="en-US" sz="2000">
                <a:hlinkClick r:id="rId7"/>
              </a:rPr>
              <a:t>https://www.maine.gov/doe/data-reporting/collection/helpdesk</a:t>
            </a:r>
            <a:r>
              <a:rPr lang="en-US" sz="200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25487-F292-4EF8-89E3-16847EBC64BC}"/>
              </a:ext>
            </a:extLst>
          </p:cNvPr>
          <p:cNvSpPr txBox="1"/>
          <p:nvPr/>
        </p:nvSpPr>
        <p:spPr>
          <a:xfrm>
            <a:off x="427917" y="4376091"/>
            <a:ext cx="565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Instructions will be on the </a:t>
            </a:r>
            <a:r>
              <a:rPr lang="en-US" u="sng"/>
              <a:t>Data Reporting Instructions </a:t>
            </a:r>
            <a:r>
              <a:rPr lang="en-US"/>
              <a:t>tile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01C901-B3FD-460D-A2D4-65A93EB30C5E}"/>
              </a:ext>
            </a:extLst>
          </p:cNvPr>
          <p:cNvCxnSpPr/>
          <p:nvPr/>
        </p:nvCxnSpPr>
        <p:spPr>
          <a:xfrm flipV="1">
            <a:off x="5981700" y="4376091"/>
            <a:ext cx="2790825" cy="29115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0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DC8E-6169-46FB-831D-57341B6E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Report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FEDF3-4AF5-4F0B-9396-4BDAC6E0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96" y="1747529"/>
            <a:ext cx="696825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MEDMS Helpdesk Website</a:t>
            </a:r>
          </a:p>
          <a:p>
            <a:pPr lvl="1"/>
            <a:r>
              <a:rPr lang="en-US" sz="1800">
                <a:hlinkClick r:id="rId2"/>
              </a:rPr>
              <a:t>https://www.maine.gov/doe/data-reporting/collection/helpdesk</a:t>
            </a:r>
            <a:endParaRPr lang="en-US" sz="1800"/>
          </a:p>
          <a:p>
            <a:pPr lvl="2"/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hlinkClick r:id="rId3"/>
              </a:rPr>
              <a:t>Data Reporting Instructions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hlinkClick r:id="rId4"/>
              </a:rPr>
              <a:t>ESEA Demographics Report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18C32-81C4-4C96-9A24-C95327F7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339" y="2147887"/>
            <a:ext cx="18954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6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A1B6-5276-4DF0-B061-9B281277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ESEA Demographics Overview</a:t>
            </a:r>
          </a:p>
        </p:txBody>
      </p:sp>
      <p:sp>
        <p:nvSpPr>
          <p:cNvPr id="10" name="AutoShape 2" descr="image">
            <a:extLst>
              <a:ext uri="{FF2B5EF4-FFF2-40B4-BE49-F238E27FC236}">
                <a16:creationId xmlns:a16="http://schemas.microsoft.com/office/drawing/2014/main" id="{6CD13C06-6DB0-4A95-9521-5C09B3E92C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1" y="3773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71D4E-CC0F-490C-89EA-890C4C58A5F8}"/>
              </a:ext>
            </a:extLst>
          </p:cNvPr>
          <p:cNvSpPr txBox="1"/>
          <p:nvPr/>
        </p:nvSpPr>
        <p:spPr>
          <a:xfrm>
            <a:off x="497306" y="1690688"/>
            <a:ext cx="611322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ESEA Demographics Report is an aggregation of students enrolled on 05/27 for participation in state assessments during the current assessment administration.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report includes student demographic categories for assessment and accountability purposes.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1026" name="Picture 2" descr="Free Crop unrecognizable schoolkid with pencil in hand writing on paper sheet with diagrams while sitting at table with brother and doing homework Stock Photo">
            <a:extLst>
              <a:ext uri="{FF2B5EF4-FFF2-40B4-BE49-F238E27FC236}">
                <a16:creationId xmlns:a16="http://schemas.microsoft.com/office/drawing/2014/main" id="{56E872EC-9D40-64D1-E98A-0971B0281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13540"/>
          <a:stretch/>
        </p:blipFill>
        <p:spPr bwMode="auto">
          <a:xfrm>
            <a:off x="6836423" y="1560352"/>
            <a:ext cx="4858271" cy="40890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6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B0E5-8355-4195-B97F-EB0D99CA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6201-DFE2-49D9-9C08-BB0E12856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All LEA’s with publicly funded students.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Printable June 2024 Calendars - Download">
            <a:extLst>
              <a:ext uri="{FF2B5EF4-FFF2-40B4-BE49-F238E27FC236}">
                <a16:creationId xmlns:a16="http://schemas.microsoft.com/office/drawing/2014/main" id="{8D663A45-9A59-83A8-91D4-43D8BA257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 bwMode="auto">
          <a:xfrm>
            <a:off x="5867957" y="3150951"/>
            <a:ext cx="4522365" cy="31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Printable May 2024 Calendars - Download">
            <a:extLst>
              <a:ext uri="{FF2B5EF4-FFF2-40B4-BE49-F238E27FC236}">
                <a16:creationId xmlns:a16="http://schemas.microsoft.com/office/drawing/2014/main" id="{EF03124B-E1B1-8299-6ADB-2E1708F89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 bwMode="auto">
          <a:xfrm>
            <a:off x="5867959" y="72190"/>
            <a:ext cx="4522364" cy="31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1B0E5-8355-4195-B97F-EB0D99CA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6201-DFE2-49D9-9C08-BB0E1285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223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Reporting Period: 5/27/2024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Open Date: 5/15</a:t>
            </a:r>
          </a:p>
          <a:p>
            <a:pPr marL="0" indent="0">
              <a:buNone/>
            </a:pPr>
            <a:r>
              <a:rPr lang="en-US"/>
              <a:t>Due Date: 6/15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Review Period: 5/15-5/27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BB41B-AE5E-4446-8C98-ABF589A50D8B}"/>
              </a:ext>
            </a:extLst>
          </p:cNvPr>
          <p:cNvSpPr/>
          <p:nvPr/>
        </p:nvSpPr>
        <p:spPr>
          <a:xfrm>
            <a:off x="6549741" y="2676088"/>
            <a:ext cx="639623" cy="474863"/>
          </a:xfrm>
          <a:prstGeom prst="rect">
            <a:avLst/>
          </a:prstGeom>
          <a:solidFill>
            <a:srgbClr val="FC0CC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13221-408F-4A52-A505-AA4DDBD4D7BC}"/>
              </a:ext>
            </a:extLst>
          </p:cNvPr>
          <p:cNvSpPr txBox="1"/>
          <p:nvPr/>
        </p:nvSpPr>
        <p:spPr>
          <a:xfrm>
            <a:off x="7793041" y="1821479"/>
            <a:ext cx="654674" cy="400110"/>
          </a:xfrm>
          <a:prstGeom prst="rect">
            <a:avLst/>
          </a:prstGeom>
          <a:solidFill>
            <a:srgbClr val="70AD47">
              <a:alpha val="3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Report Opens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ED35A-6219-46C8-A6D9-6957356F555C}"/>
              </a:ext>
            </a:extLst>
          </p:cNvPr>
          <p:cNvSpPr txBox="1"/>
          <p:nvPr/>
        </p:nvSpPr>
        <p:spPr>
          <a:xfrm>
            <a:off x="9678073" y="4899171"/>
            <a:ext cx="631997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Report Due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0A8F2-E3AC-406B-9A32-44B23C46A1DF}"/>
              </a:ext>
            </a:extLst>
          </p:cNvPr>
          <p:cNvSpPr txBox="1"/>
          <p:nvPr/>
        </p:nvSpPr>
        <p:spPr>
          <a:xfrm>
            <a:off x="10541481" y="1891242"/>
            <a:ext cx="85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Reporting Period</a:t>
            </a:r>
          </a:p>
        </p:txBody>
      </p:sp>
    </p:spTree>
    <p:extLst>
      <p:ext uri="{BB962C8B-B14F-4D97-AF65-F5344CB8AC3E}">
        <p14:creationId xmlns:p14="http://schemas.microsoft.com/office/powerpoint/2010/main" val="38740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B0E5-8355-4195-B97F-EB0D99CA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the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650C0-6868-4925-A6DF-CE309685F982}"/>
              </a:ext>
            </a:extLst>
          </p:cNvPr>
          <p:cNvSpPr txBox="1"/>
          <p:nvPr/>
        </p:nvSpPr>
        <p:spPr>
          <a:xfrm>
            <a:off x="838200" y="1846728"/>
            <a:ext cx="102511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141414"/>
                </a:solidFill>
                <a:effectLst/>
                <a:latin typeface="Helvetica Neue"/>
              </a:rPr>
              <a:t>NEO Navigation steps: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141414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Helvetica Neue"/>
              </a:rPr>
              <a:t>NEO -&gt; Student Data -&gt; Student Reports-&gt; ESEA Demographics Certification Report</a:t>
            </a:r>
            <a:endParaRPr kumimoji="0" lang="en-US" altLang="en-US" sz="20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</a:rPr>
              <a:t>Once logged into the NEO system navigate to Student Data, if you do not have NEO credentials and/or access to student reports please have your Superintendent submit a </a:t>
            </a:r>
            <a:r>
              <a:rPr kumimoji="0" lang="en-US" altLang="en-US" sz="2000" b="0" i="0" u="sng" strike="noStrike" cap="none" normalizeH="0" baseline="0">
                <a:ln>
                  <a:noFill/>
                </a:ln>
                <a:solidFill>
                  <a:srgbClr val="2A53A6"/>
                </a:solidFill>
                <a:effectLst/>
                <a:latin typeface="Helvetica Neue"/>
                <a:hlinkClick r:id="rId2"/>
              </a:rPr>
              <a:t>NEO Access Request Form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</a:rPr>
              <a:t> to the </a:t>
            </a:r>
            <a:r>
              <a:rPr kumimoji="0" lang="en-US" altLang="en-US" sz="2000" b="0" i="0" u="sng" strike="noStrike" cap="none" normalizeH="0" baseline="0">
                <a:ln>
                  <a:noFill/>
                </a:ln>
                <a:solidFill>
                  <a:srgbClr val="2A53A6"/>
                </a:solidFill>
                <a:effectLst/>
                <a:latin typeface="Helvetica Neue"/>
                <a:hlinkClick r:id="rId3"/>
              </a:rPr>
              <a:t>DOE Data </a:t>
            </a:r>
            <a:r>
              <a:rPr kumimoji="0" lang="en-US" altLang="en-US" sz="2000" b="0" i="0" u="sng" strike="noStrike" cap="none" normalizeH="0" baseline="0" err="1">
                <a:ln>
                  <a:noFill/>
                </a:ln>
                <a:solidFill>
                  <a:srgbClr val="2A53A6"/>
                </a:solidFill>
                <a:effectLst/>
                <a:latin typeface="Helvetica Neue"/>
                <a:hlinkClick r:id="rId3"/>
              </a:rPr>
              <a:t>HelpDesk</a:t>
            </a:r>
            <a:r>
              <a:rPr lang="en-US" altLang="en-US" sz="2000">
                <a:solidFill>
                  <a:srgbClr val="2A53A6"/>
                </a:solidFill>
                <a:latin typeface="Helvetica Neue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i="1">
              <a:solidFill>
                <a:srgbClr val="2A53A6"/>
              </a:solidFill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i="1">
                <a:solidFill>
                  <a:srgbClr val="2A53A6"/>
                </a:solidFill>
                <a:latin typeface="Helvetica Neue"/>
              </a:rPr>
              <a:t>**</a:t>
            </a:r>
            <a:r>
              <a:rPr lang="en-US" altLang="en-US" sz="2000" i="1">
                <a:latin typeface="Helvetica Neue"/>
              </a:rPr>
              <a:t>Staff who require NEO accounts/access must be entered into NEO Staff prior to submitting an Access Request. </a:t>
            </a:r>
            <a:endParaRPr kumimoji="0" lang="en-US" altLang="en-US" sz="2000" b="0" i="1" u="sng" strike="noStrike" cap="none" normalizeH="0" baseline="0">
              <a:ln>
                <a:noFill/>
              </a:ln>
              <a:effectLst/>
              <a:latin typeface="Helvetica Neue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9017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E7DA-6119-4245-9E49-480955DB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31E2C-87FF-4167-8593-F569D8B2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6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8EF76-4F92-40C3-A02F-8A9A509E3FAF}"/>
              </a:ext>
            </a:extLst>
          </p:cNvPr>
          <p:cNvSpPr/>
          <p:nvPr/>
        </p:nvSpPr>
        <p:spPr>
          <a:xfrm>
            <a:off x="486561" y="1107347"/>
            <a:ext cx="880845" cy="2600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73"/>
      </p:ext>
    </p:extLst>
  </p:cSld>
  <p:clrMapOvr>
    <a:masterClrMapping/>
  </p:clrMapOvr>
</p:sld>
</file>

<file path=ppt/theme/theme1.xml><?xml version="1.0" encoding="utf-8"?>
<a:theme xmlns:a="http://schemas.openxmlformats.org/drawingml/2006/main" name="MDOE">
  <a:themeElements>
    <a:clrScheme name="Univeristy Education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F5496"/>
      </a:accent1>
      <a:accent2>
        <a:srgbClr val="FFC000"/>
      </a:accent2>
      <a:accent3>
        <a:srgbClr val="A5A5A5"/>
      </a:accent3>
      <a:accent4>
        <a:srgbClr val="D8D8D8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Univeristy Education">
      <a:majorFont>
        <a:latin typeface="Merriweather Black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OE" id="{1C11B412-64E0-4060-8EA3-05B6ED51240A}" vid="{A8D99C67-892D-443A-B768-FD43506060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MDOE</Template>
  <Application>Microsoft Office PowerPoint</Application>
  <PresentationFormat>Widescreen</PresentationFormat>
  <Slides>19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MDOE</vt:lpstr>
      <vt:lpstr>PowerPoint Presentation</vt:lpstr>
      <vt:lpstr>PowerPoint Presentation</vt:lpstr>
      <vt:lpstr>Helpdesk Website   https://www.maine.gov/doe/data-reporting/collection/helpdesk </vt:lpstr>
      <vt:lpstr>Locating Report Instructions</vt:lpstr>
      <vt:lpstr>ESEA Demographics Overview</vt:lpstr>
      <vt:lpstr>Reporting Requirements</vt:lpstr>
      <vt:lpstr>Dates</vt:lpstr>
      <vt:lpstr>Locating the Report</vt:lpstr>
      <vt:lpstr>NEO Dashboard</vt:lpstr>
      <vt:lpstr>Student Data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notes...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Cookson, Alexandra</dc:creator>
  <cp:revision>1</cp:revision>
  <dcterms:created xsi:type="dcterms:W3CDTF">2024-02-06T14:25:04Z</dcterms:created>
  <dcterms:modified xsi:type="dcterms:W3CDTF">2024-04-24T15:23:22Z</dcterms:modified>
</cp:coreProperties>
</file>